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4263" r:id="rId1"/>
    <p:sldMasterId id="2147484339" r:id="rId2"/>
    <p:sldMasterId id="2147484363" r:id="rId3"/>
    <p:sldMasterId id="2147484376" r:id="rId4"/>
    <p:sldMasterId id="2147484388" r:id="rId5"/>
    <p:sldMasterId id="2147484400" r:id="rId6"/>
  </p:sldMasterIdLst>
  <p:notesMasterIdLst>
    <p:notesMasterId r:id="rId100"/>
  </p:notesMasterIdLst>
  <p:sldIdLst>
    <p:sldId id="256" r:id="rId7"/>
    <p:sldId id="1272" r:id="rId8"/>
    <p:sldId id="933" r:id="rId9"/>
    <p:sldId id="1257" r:id="rId10"/>
    <p:sldId id="1208" r:id="rId11"/>
    <p:sldId id="1524" r:id="rId12"/>
    <p:sldId id="1535" r:id="rId13"/>
    <p:sldId id="1268" r:id="rId14"/>
    <p:sldId id="1194" r:id="rId15"/>
    <p:sldId id="1510" r:id="rId16"/>
    <p:sldId id="1511" r:id="rId17"/>
    <p:sldId id="1512" r:id="rId18"/>
    <p:sldId id="1514" r:id="rId19"/>
    <p:sldId id="1515" r:id="rId20"/>
    <p:sldId id="1516" r:id="rId21"/>
    <p:sldId id="1517" r:id="rId22"/>
    <p:sldId id="1518" r:id="rId23"/>
    <p:sldId id="1519" r:id="rId24"/>
    <p:sldId id="1521" r:id="rId25"/>
    <p:sldId id="1333" r:id="rId26"/>
    <p:sldId id="1332" r:id="rId27"/>
    <p:sldId id="1334" r:id="rId28"/>
    <p:sldId id="1335" r:id="rId29"/>
    <p:sldId id="1336" r:id="rId30"/>
    <p:sldId id="1363" r:id="rId31"/>
    <p:sldId id="1364" r:id="rId32"/>
    <p:sldId id="1365" r:id="rId33"/>
    <p:sldId id="1366" r:id="rId34"/>
    <p:sldId id="1367" r:id="rId35"/>
    <p:sldId id="1253" r:id="rId36"/>
    <p:sldId id="1344" r:id="rId37"/>
    <p:sldId id="1345" r:id="rId38"/>
    <p:sldId id="1347" r:id="rId39"/>
    <p:sldId id="1348" r:id="rId40"/>
    <p:sldId id="1349" r:id="rId41"/>
    <p:sldId id="1350" r:id="rId42"/>
    <p:sldId id="1343" r:id="rId43"/>
    <p:sldId id="1534" r:id="rId44"/>
    <p:sldId id="1530" r:id="rId45"/>
    <p:sldId id="1326" r:id="rId46"/>
    <p:sldId id="1318" r:id="rId47"/>
    <p:sldId id="1269" r:id="rId48"/>
    <p:sldId id="1293" r:id="rId49"/>
    <p:sldId id="1527" r:id="rId50"/>
    <p:sldId id="1290" r:id="rId51"/>
    <p:sldId id="1529" r:id="rId52"/>
    <p:sldId id="1273" r:id="rId53"/>
    <p:sldId id="1525" r:id="rId54"/>
    <p:sldId id="1526" r:id="rId55"/>
    <p:sldId id="1297" r:id="rId56"/>
    <p:sldId id="1211" r:id="rId57"/>
    <p:sldId id="1537" r:id="rId58"/>
    <p:sldId id="1300" r:id="rId59"/>
    <p:sldId id="1289" r:id="rId60"/>
    <p:sldId id="1301" r:id="rId61"/>
    <p:sldId id="1302" r:id="rId62"/>
    <p:sldId id="894" r:id="rId63"/>
    <p:sldId id="1196" r:id="rId64"/>
    <p:sldId id="259" r:id="rId65"/>
    <p:sldId id="260" r:id="rId66"/>
    <p:sldId id="261" r:id="rId67"/>
    <p:sldId id="317" r:id="rId68"/>
    <p:sldId id="326" r:id="rId69"/>
    <p:sldId id="905" r:id="rId70"/>
    <p:sldId id="1249" r:id="rId71"/>
    <p:sldId id="1393" r:id="rId72"/>
    <p:sldId id="1220" r:id="rId73"/>
    <p:sldId id="809" r:id="rId74"/>
    <p:sldId id="1221" r:id="rId75"/>
    <p:sldId id="1222" r:id="rId76"/>
    <p:sldId id="1394" r:id="rId77"/>
    <p:sldId id="1195" r:id="rId78"/>
    <p:sldId id="1223" r:id="rId79"/>
    <p:sldId id="1395" r:id="rId80"/>
    <p:sldId id="1397" r:id="rId81"/>
    <p:sldId id="1225" r:id="rId82"/>
    <p:sldId id="1226" r:id="rId83"/>
    <p:sldId id="1228" r:id="rId84"/>
    <p:sldId id="1217" r:id="rId85"/>
    <p:sldId id="1240" r:id="rId86"/>
    <p:sldId id="1239" r:id="rId87"/>
    <p:sldId id="1398" r:id="rId88"/>
    <p:sldId id="1399" r:id="rId89"/>
    <p:sldId id="951" r:id="rId90"/>
    <p:sldId id="1400" r:id="rId91"/>
    <p:sldId id="1241" r:id="rId92"/>
    <p:sldId id="1048" r:id="rId93"/>
    <p:sldId id="1230" r:id="rId94"/>
    <p:sldId id="1231" r:id="rId95"/>
    <p:sldId id="1401" r:id="rId96"/>
    <p:sldId id="1232" r:id="rId97"/>
    <p:sldId id="1233" r:id="rId98"/>
    <p:sldId id="1536" r:id="rId99"/>
  </p:sldIdLst>
  <p:sldSz cx="12192000" cy="6858000"/>
  <p:notesSz cx="6781800" cy="9918700"/>
  <p:defaultTextStyle>
    <a:lvl1pPr marL="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1pPr>
    <a:lvl2pPr marL="4572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2pPr>
    <a:lvl3pPr marL="9144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3pPr>
    <a:lvl4pPr marL="13716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4pPr>
    <a:lvl5pPr marL="18288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5pPr>
    <a:lvl6pPr marL="22860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6pPr>
    <a:lvl7pPr marL="27432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7pPr>
    <a:lvl8pPr marL="32004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8pPr>
    <a:lvl9pPr marL="36576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9pPr>
  </p:defaultTextStyle>
  <p:extLst>
    <p:ext uri="{521415D9-36F7-43E2-AB2F-B90AF26B5E84}">
      <p14:sectionLst xmlns:p14="http://schemas.microsoft.com/office/powerpoint/2010/main">
        <p14:section name="Default Section" id="{F3828EAF-27DB-4178-9F78-99605B0C506C}">
          <p14:sldIdLst/>
        </p14:section>
        <p14:section name="Untitled Section" id="{F9D315A1-F029-4F3A-A891-9D70163F53E1}">
          <p14:sldIdLst>
            <p14:sldId id="256"/>
            <p14:sldId id="1272"/>
            <p14:sldId id="933"/>
            <p14:sldId id="1257"/>
            <p14:sldId id="1208"/>
            <p14:sldId id="1524"/>
            <p14:sldId id="1535"/>
            <p14:sldId id="1268"/>
            <p14:sldId id="1194"/>
            <p14:sldId id="1510"/>
            <p14:sldId id="1511"/>
            <p14:sldId id="1512"/>
            <p14:sldId id="1514"/>
            <p14:sldId id="1515"/>
            <p14:sldId id="1516"/>
            <p14:sldId id="1517"/>
            <p14:sldId id="1518"/>
            <p14:sldId id="1519"/>
            <p14:sldId id="1521"/>
            <p14:sldId id="1333"/>
            <p14:sldId id="1332"/>
            <p14:sldId id="1334"/>
            <p14:sldId id="1335"/>
            <p14:sldId id="1336"/>
            <p14:sldId id="1363"/>
            <p14:sldId id="1364"/>
            <p14:sldId id="1365"/>
            <p14:sldId id="1366"/>
            <p14:sldId id="1367"/>
            <p14:sldId id="1253"/>
            <p14:sldId id="1344"/>
            <p14:sldId id="1345"/>
            <p14:sldId id="1347"/>
            <p14:sldId id="1348"/>
            <p14:sldId id="1349"/>
            <p14:sldId id="1350"/>
            <p14:sldId id="1343"/>
            <p14:sldId id="1534"/>
            <p14:sldId id="1530"/>
            <p14:sldId id="1326"/>
            <p14:sldId id="1318"/>
            <p14:sldId id="1269"/>
          </p14:sldIdLst>
        </p14:section>
        <p14:section name="Untitled Section" id="{9621A7CF-31BE-42F8-8598-17C46D1DE6E0}">
          <p14:sldIdLst/>
        </p14:section>
        <p14:section name="Untitled Section" id="{B5B96601-98CC-4958-894C-9E1803394AB8}">
          <p14:sldIdLst>
            <p14:sldId id="1293"/>
            <p14:sldId id="1527"/>
            <p14:sldId id="1290"/>
            <p14:sldId id="1529"/>
            <p14:sldId id="1273"/>
            <p14:sldId id="1525"/>
            <p14:sldId id="1526"/>
          </p14:sldIdLst>
        </p14:section>
        <p14:section name="Untitled Section" id="{3F0D76AD-C18D-4323-84B1-E0235C8E7421}">
          <p14:sldIdLst/>
        </p14:section>
        <p14:section name="Untitled Section" id="{EE4492EF-3742-431C-A2F9-9EB48205D564}">
          <p14:sldIdLst>
            <p14:sldId id="1297"/>
            <p14:sldId id="1211"/>
            <p14:sldId id="1537"/>
            <p14:sldId id="1300"/>
            <p14:sldId id="1289"/>
            <p14:sldId id="1301"/>
            <p14:sldId id="1302"/>
            <p14:sldId id="894"/>
            <p14:sldId id="1196"/>
            <p14:sldId id="259"/>
            <p14:sldId id="260"/>
            <p14:sldId id="261"/>
            <p14:sldId id="317"/>
            <p14:sldId id="326"/>
            <p14:sldId id="905"/>
            <p14:sldId id="1249"/>
            <p14:sldId id="1393"/>
            <p14:sldId id="1220"/>
            <p14:sldId id="809"/>
            <p14:sldId id="1221"/>
            <p14:sldId id="1222"/>
            <p14:sldId id="1394"/>
            <p14:sldId id="1195"/>
            <p14:sldId id="1223"/>
            <p14:sldId id="1395"/>
            <p14:sldId id="1397"/>
            <p14:sldId id="1225"/>
            <p14:sldId id="1226"/>
            <p14:sldId id="1228"/>
            <p14:sldId id="1217"/>
            <p14:sldId id="1240"/>
            <p14:sldId id="1239"/>
            <p14:sldId id="1398"/>
            <p14:sldId id="1399"/>
            <p14:sldId id="951"/>
            <p14:sldId id="1400"/>
            <p14:sldId id="1241"/>
            <p14:sldId id="1048"/>
            <p14:sldId id="1230"/>
            <p14:sldId id="1231"/>
            <p14:sldId id="1401"/>
            <p14:sldId id="1232"/>
            <p14:sldId id="1233"/>
            <p14:sldId id="153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smNativeData">
      <pr:smAppRevision xmlns:pr="smNativeData" xmlns:p14="http://schemas.microsoft.com/office/powerpoint/2010/main" xmlns="" dt="1573054462" val="971" revOS="4"/>
      <pr:smFileRevision xmlns:pr="smNativeData" xmlns:p14="http://schemas.microsoft.com/office/powerpoint/2010/main" xmlns="" dt="1573054462" val="101"/>
      <pr:guideOptions xmlns:pr="smNativeData" xmlns:p14="http://schemas.microsoft.com/office/powerpoint/2010/main" xmlns="" dt="1573054462" snapToBorders="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5" autoAdjust="0"/>
    <p:restoredTop sz="94660"/>
  </p:normalViewPr>
  <p:slideViewPr>
    <p:cSldViewPr snapToGrid="0">
      <p:cViewPr varScale="1">
        <p:scale>
          <a:sx n="88" d="100"/>
          <a:sy n="88" d="100"/>
        </p:scale>
        <p:origin x="102" y="60"/>
      </p:cViewPr>
      <p:guideLst>
        <p:guide orient="horz" pos="2160"/>
        <p:guide pos="3840"/>
      </p:guideLst>
    </p:cSldViewPr>
  </p:slideViewPr>
  <p:outlineViewPr>
    <p:cViewPr>
      <p:scale>
        <a:sx n="303" d="100"/>
        <a:sy n="303" d="100"/>
      </p:scale>
      <p:origin x="0" y="270"/>
    </p:cViewPr>
  </p:outlineViewPr>
  <p:notesTextViewPr>
    <p:cViewPr>
      <p:scale>
        <a:sx n="1" d="1"/>
        <a:sy n="1" d="1"/>
      </p:scale>
      <p:origin x="0" y="0"/>
    </p:cViewPr>
  </p:notesTextViewPr>
  <p:sorterViewPr>
    <p:cViewPr>
      <p:scale>
        <a:sx n="13" d="100"/>
        <a:sy n="13" d="100"/>
      </p:scale>
      <p:origin x="0" y="0"/>
    </p:cViewPr>
  </p:sorterViewPr>
  <p:notesViewPr>
    <p:cSldViewPr snapToGrid="0">
      <p:cViewPr>
        <p:scale>
          <a:sx n="60" d="100"/>
          <a:sy n="60" d="100"/>
        </p:scale>
        <p:origin x="411" y="210"/>
      </p:cViewPr>
      <p:guideLst/>
    </p:cSldViewPr>
  </p:notesViewPr>
  <p:gridSpacing cx="71755" cy="71755"/>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noChangeArrowheads="1"/>
            <a:extLst>
              <a:ext uri="smNativeData">
                <pr:smNativeData xmlns:pr="smNativeData" xmlns:p14="http://schemas.microsoft.com/office/powerpoint/2010/main" xmlns="" val="SMDATA_13_/ufCXRMAAAAlAAAAZAAAAA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u7OEKAAAAACgAAAAoAAAAZAAAAGQAAAAAAAAAzMzMAAAAAABQAAAAUAAAAGQAAABkAAAAAAAAABcAAAAUAAAAAAAAAAAAAAD/fwAA/38AAAAAAAAJAAAABAAAAJfRZg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AAAAAAAAAABQSAAAMAwAAEAAAACYAAAAIAAAAP48AAAAAAAA="/>
              </a:ext>
            </a:extLst>
          </p:cNvSpPr>
          <p:nvPr>
            <p:ph type="hdr" sz="quarter"/>
          </p:nvPr>
        </p:nvSpPr>
        <p:spPr>
          <a:xfrm>
            <a:off x="0" y="0"/>
            <a:ext cx="2938780" cy="495300"/>
          </a:xfrm>
          <a:prstGeom prst="rect">
            <a:avLst/>
          </a:prstGeom>
        </p:spPr>
        <p:txBody>
          <a:bodyPr vert="horz" wrap="square" lIns="91440" tIns="45720" rIns="91440" bIns="45720" numCol="1" spcCol="215900" anchor="t">
            <a:prstTxWarp prst="textNoShape">
              <a:avLst/>
            </a:prstTxWarp>
          </a:bodyPr>
          <a:lstStyle>
            <a:lvl1pPr algn="l">
              <a:spcBef>
                <a:spcPts val="0"/>
              </a:spcBef>
              <a:spcAft>
                <a:spcPts val="0"/>
              </a:spcAft>
              <a:defRPr lang="en-GB" sz="1200">
                <a:latin typeface="Calibri" pitchFamily="2" charset="0"/>
                <a:ea typeface="Calibri" pitchFamily="2" charset="0"/>
                <a:cs typeface="Calibri" pitchFamily="2" charset="0"/>
              </a:defRPr>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GB"/>
          </a:p>
        </p:txBody>
      </p:sp>
      <p:sp>
        <p:nvSpPr>
          <p:cNvPr id="3" name="Date Placeholder 2"/>
          <p:cNvSpPr>
            <a:spLocks noGrp="1" noChangeArrowheads="1"/>
            <a:extLst>
              <a:ext uri="smNativeData">
                <pr:smNativeData xmlns:pr="smNativeData" xmlns:p14="http://schemas.microsoft.com/office/powerpoint/2010/main" xmlns="" val="SMDATA_13_/ufCXRMAAAAlAAAAZAAAAA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u7OE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CiFwAAAAAAALYpAAAMAwAAEAAAACYAAAAIAAAAP48AAAAAAAA="/>
              </a:ext>
            </a:extLst>
          </p:cNvSpPr>
          <p:nvPr>
            <p:ph type="dt" idx="1"/>
          </p:nvPr>
        </p:nvSpPr>
        <p:spPr>
          <a:xfrm>
            <a:off x="3841750" y="0"/>
            <a:ext cx="2938780" cy="495300"/>
          </a:xfrm>
          <a:prstGeom prst="rect">
            <a:avLst/>
          </a:prstGeom>
        </p:spPr>
        <p:txBody>
          <a:bodyPr vert="horz" wrap="square" lIns="91440" tIns="45720" rIns="91440" bIns="45720" numCol="1" spcCol="215900" anchor="t">
            <a:prstTxWarp prst="textNoShape">
              <a:avLst/>
            </a:prstTxWarp>
          </a:bodyPr>
          <a:lstStyle>
            <a:lvl1pPr algn="r">
              <a:spcBef>
                <a:spcPts val="0"/>
              </a:spcBef>
              <a:spcAft>
                <a:spcPts val="0"/>
              </a:spcAft>
              <a:defRPr lang="en-US" sz="1200">
                <a:latin typeface="Calibri" pitchFamily="2" charset="0"/>
                <a:ea typeface="Calibri" pitchFamily="2" charset="0"/>
                <a:cs typeface="Calibri" pitchFamily="2" charset="0"/>
              </a:defRPr>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fld id="{3E85F24B-05D3-D004-9D3D-F351BC736BA6}" type="datetime1">
              <a:rPr lang="en-GB"/>
              <a:t>11/11/2021</a:t>
            </a:fld>
            <a:endParaRPr lang="en-GB"/>
          </a:p>
        </p:txBody>
      </p:sp>
      <p:sp>
        <p:nvSpPr>
          <p:cNvPr id="4" name="Slide Image Placeholder 3"/>
          <p:cNvSpPr>
            <a:spLocks noGrp="1" noRot="1" noChangeAspect="1" noChangeArrowheads="1"/>
            <a:extLst>
              <a:ext uri="smNativeData">
                <pr:smNativeData xmlns:pr="smNativeData" xmlns:p14="http://schemas.microsoft.com/office/powerpoint/2010/main" xmlns="" val="SMDATA_13_/ufCXRMAAAAlAAAAZAAAAC0AAAAAkAAAAEgAAACQAAAASAAAAAAAAAABAAAAAAAAAAEAAABQAAAAAAAAAAAA4D8AAAAAAADgPwAAAAAAAOA/AAAAAAAA4D8AAAAAAADgPwAAAAAAAOA/AAAAAAAA4D8AAAAAAADgPwAAAAAAAOA/AAAAAAAA4D8CAAAAjAAAAAAAAAAAAAAAT4G9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u7OEKAAAAACgAAAAoAAAAZAAAAGQAAAAAAAAAzMzMAAAAAABQAAAAUAAAAGQAAABkAAAAAAAAABcAAAAUAAAAAAAAAAAAAAD/fwAA/38AAAAAAAAJAAAABAAAAHMBvAAMAAAAEAAAAAAAAAAAAAAAAAAAAAAAAAAeAAAAaAAAAAAAAAAAAAAAAAAAAAAAAAAAAAAAECcAABAnAAAAAAAAAAAAAAAAAAAAAAAAAAAAAAAAAAAAAAAAAAAAABQAAAAAAAAAwMD/AAAAAABkAAAAMgAAAAAAAABkAAAAAAAAAH9/fwAKAAAAHwAAAFQAAAAAAAAFAAAAAQAAAAAAAAAAAAAAAAAAAAAAAAAAAAAAAAAAAAAAAAAAAAAAAH9/fwAAAAADzMzMAMDA/wB/f38AAAAAAAAAAAAAAAAAAAAAAAAAAAAhAAAAGAAAABQAAACHAAAAlQQAADEpAAB2GwAAEAAAACYAAAAIAAAAvw8AAP8fAAA="/>
              </a:ext>
            </a:extLst>
          </p:cNvSpPr>
          <p:nvPr>
            <p:ph type="sldImg" idx="2"/>
          </p:nvPr>
        </p:nvSpPr>
        <p:spPr>
          <a:xfrm>
            <a:off x="85725" y="744855"/>
            <a:ext cx="6610350" cy="3719195"/>
          </a:xfrm>
          <a:prstGeom prst="rect">
            <a:avLst/>
          </a:prstGeom>
          <a:noFill/>
          <a:ln w="12700" cap="flat" cmpd="sng" algn="ctr">
            <a:solidFill>
              <a:srgbClr val="000000"/>
            </a:solidFill>
            <a:prstDash val="solid"/>
            <a:headEnd type="none"/>
            <a:tailEnd type="none"/>
          </a:ln>
        </p:spPr>
        <p:txBody>
          <a:bodyPr vert="horz" wrap="square" lIns="91440" tIns="45720" rIns="91440" bIns="45720" numCol="1" spcCol="215900" anchor="ctr">
            <a:prstTxWarp prst="textNoShape">
              <a:avLst/>
            </a:prstTxWarp>
          </a:bodyPr>
          <a:lstStyle/>
          <a:p>
            <a:pPr>
              <a:defRPr lang="en-US"/>
            </a:pPr>
            <a:endParaRPr noProof="1"/>
          </a:p>
        </p:txBody>
      </p:sp>
      <p:sp>
        <p:nvSpPr>
          <p:cNvPr id="5" name="Notes Placeholder 4"/>
          <p:cNvSpPr>
            <a:spLocks noGrp="1" noChangeArrowheads="1"/>
            <a:extLst>
              <a:ext uri="smNativeData">
                <pr:smNativeData xmlns:pr="smNativeData" xmlns:p14="http://schemas.microsoft.com/office/powerpoint/2010/main" xmlns="" val="SMDATA_13_/ufCXRMAAAAlAAAAZAAAAA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u7OE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sBAAA/BwAAI0lAABwOAAAEAAAACYAAAAIAAAAPw8AAP8fAAA="/>
              </a:ext>
            </a:extLst>
          </p:cNvSpPr>
          <p:nvPr>
            <p:ph type="body" idx="3"/>
          </p:nvPr>
        </p:nvSpPr>
        <p:spPr>
          <a:xfrm>
            <a:off x="678180" y="4711700"/>
            <a:ext cx="5426075" cy="4462780"/>
          </a:xfrm>
          <a:prstGeom prst="rect">
            <a:avLst/>
          </a:prstGeom>
          <a:noFill/>
          <a:ln>
            <a:noFill/>
          </a:ln>
        </p:spPr>
        <p:txBody>
          <a:bodyPr vert="horz" wrap="square" lIns="91440" tIns="45720" rIns="91440" bIns="45720" numCol="1" spcCol="215900" anchor="t">
            <a:prstTxWarp prst="textNoShape">
              <a:avLst/>
            </a:prstTxWarp>
          </a:bodyPr>
          <a:lstStyle/>
          <a:p>
            <a:pPr>
              <a:defRPr noProof="1"/>
            </a:pPr>
            <a:r>
              <a:t>Click to edit Master text styles</a:t>
            </a:r>
          </a:p>
          <a:p>
            <a:pPr lvl="1">
              <a:defRPr noProof="1"/>
            </a:pPr>
            <a:r>
              <a:t>Second level</a:t>
            </a:r>
          </a:p>
          <a:p>
            <a:pPr lvl="2">
              <a:defRPr noProof="1"/>
            </a:pPr>
            <a:r>
              <a:t>Third level</a:t>
            </a:r>
          </a:p>
          <a:p>
            <a:pPr lvl="3">
              <a:defRPr noProof="1"/>
            </a:pPr>
            <a:r>
              <a:t>Fourth level</a:t>
            </a:r>
          </a:p>
          <a:p>
            <a:pPr lvl="4">
              <a:defRPr noProof="1"/>
            </a:pPr>
            <a:r>
              <a:t>Fifth level</a:t>
            </a:r>
          </a:p>
        </p:txBody>
      </p:sp>
      <p:sp>
        <p:nvSpPr>
          <p:cNvPr id="6" name="Footer Placeholder 5"/>
          <p:cNvSpPr>
            <a:spLocks noGrp="1" noChangeArrowheads="1"/>
            <a:extLst>
              <a:ext uri="smNativeData">
                <pr:smNativeData xmlns:pr="smNativeData" xmlns:p14="http://schemas.microsoft.com/office/powerpoint/2010/main" xmlns="" val="SMDATA_13_/ufCXRMAAAAlAAAAZAAAAA0AAAAAkAAAAEgAAACQAAAASAAAAAAAAAAC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u7OE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AAAAA9jkAABQSAAACPQAAEAAAACYAAAAIAAAAv48AAP8fAAA="/>
              </a:ext>
            </a:extLst>
          </p:cNvSpPr>
          <p:nvPr>
            <p:ph type="ftr" sz="quarter" idx="4"/>
          </p:nvPr>
        </p:nvSpPr>
        <p:spPr>
          <a:xfrm>
            <a:off x="0" y="9422130"/>
            <a:ext cx="2938780" cy="495300"/>
          </a:xfrm>
          <a:prstGeom prst="rect">
            <a:avLst/>
          </a:prstGeom>
          <a:noFill/>
          <a:ln>
            <a:noFill/>
          </a:ln>
        </p:spPr>
        <p:txBody>
          <a:bodyPr vert="horz" wrap="square" lIns="91440" tIns="45720" rIns="91440" bIns="45720" numCol="1" spcCol="215900" anchor="b">
            <a:prstTxWarp prst="textNoShape">
              <a:avLst/>
            </a:prstTxWarp>
          </a:bodyPr>
          <a:lstStyle>
            <a:lvl1pPr algn="l">
              <a:spcBef>
                <a:spcPts val="0"/>
              </a:spcBef>
              <a:spcAft>
                <a:spcPts val="0"/>
              </a:spcAft>
              <a:defRPr lang="en-GB" sz="1200">
                <a:latin typeface="Calibri" pitchFamily="2" charset="0"/>
                <a:ea typeface="Calibri" pitchFamily="2" charset="0"/>
                <a:cs typeface="Calibri" pitchFamily="2" charset="0"/>
              </a:defRPr>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GB"/>
          </a:p>
        </p:txBody>
      </p:sp>
      <p:sp>
        <p:nvSpPr>
          <p:cNvPr id="7" name="Slide Number Placeholder 6"/>
          <p:cNvSpPr>
            <a:spLocks noGrp="1" noChangeArrowheads="1"/>
            <a:extLst>
              <a:ext uri="smNativeData">
                <pr:smNativeData xmlns:pr="smNativeData" xmlns:p14="http://schemas.microsoft.com/office/powerpoint/2010/main" xmlns="" val="SMDATA_13_/ufCXRMAAAAlAAAAZAAAAA0AAAAAkAAAAEgAAACQAAAASAAAAAAAAAAC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u7OE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CiFwAA9jkAALYpAAACPQAAEAAAACYAAAAIAAAAv48AAP8fAAA="/>
              </a:ext>
            </a:extLst>
          </p:cNvSpPr>
          <p:nvPr>
            <p:ph type="sldNum" sz="quarter" idx="5"/>
          </p:nvPr>
        </p:nvSpPr>
        <p:spPr>
          <a:xfrm>
            <a:off x="3841750" y="9422130"/>
            <a:ext cx="2938780" cy="495300"/>
          </a:xfrm>
          <a:prstGeom prst="rect">
            <a:avLst/>
          </a:prstGeom>
          <a:noFill/>
          <a:ln>
            <a:noFill/>
          </a:ln>
        </p:spPr>
        <p:txBody>
          <a:bodyPr vert="horz" wrap="square" lIns="91440" tIns="45720" rIns="91440" bIns="45720" numCol="1" spcCol="215900" anchor="b">
            <a:prstTxWarp prst="textNoShape">
              <a:avLst/>
            </a:prstTxWarp>
          </a:bodyPr>
          <a:lstStyle>
            <a:lvl1pPr algn="r">
              <a:spcBef>
                <a:spcPts val="0"/>
              </a:spcBef>
              <a:spcAft>
                <a:spcPts val="0"/>
              </a:spcAft>
              <a:defRPr lang="en-US" sz="1200">
                <a:latin typeface="Calibri" pitchFamily="2" charset="0"/>
                <a:ea typeface="Calibri" pitchFamily="2" charset="0"/>
                <a:cs typeface="Calibri" pitchFamily="2" charset="0"/>
              </a:defRPr>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fld id="{3E85BEAF-E1D3-D048-9D3D-171DF0736B42}" type="slidenum">
              <a:rPr lang="en-GB"/>
              <a:t>‹#›</a:t>
            </a:fld>
            <a:endParaRPr lang="en-GB"/>
          </a:p>
        </p:txBody>
      </p:sp>
    </p:spTree>
    <p:extLst>
      <p:ext uri="{BB962C8B-B14F-4D97-AF65-F5344CB8AC3E}">
        <p14:creationId xmlns:p14="http://schemas.microsoft.com/office/powerpoint/2010/main" val="1758140500"/>
      </p:ext>
    </p:extLst>
  </p:cSld>
  <p:clrMap bg1="lt1" tx1="dk1" bg2="lt2" tx2="dk2" accent1="accent1" accent2="accent2" accent3="accent3" accent4="accent4" accent5="accent5" accent6="accent6" hlink="hlink" folHlink="folHlink"/>
  <p:hf sldNum="0" hdr="0" ftr="0" dt="0"/>
  <p:notesStyle>
    <a:lvl1pPr marL="0" marR="0" indent="0" algn="l" defTabSz="457200">
      <a:lnSpc>
        <a:spcPct val="100000"/>
      </a:lnSpc>
      <a:spcBef>
        <a:spcPts val="430"/>
      </a:spcBef>
      <a:spcAft>
        <a:spcPts val="0"/>
      </a:spcAft>
      <a:buNone/>
      <a:tabLst/>
      <a:defRPr sz="1200" b="0" i="0" u="none" strike="noStrike" kern="1" spc="0" baseline="0" noProof="1">
        <a:solidFill>
          <a:schemeClr val="tx1"/>
        </a:solidFill>
        <a:effectLst/>
        <a:latin typeface="Calibri" pitchFamily="2" charset="0"/>
        <a:ea typeface="Calibri" pitchFamily="2" charset="0"/>
        <a:cs typeface="Calibri" pitchFamily="2" charset="0"/>
      </a:defRPr>
    </a:lvl1pPr>
    <a:lvl2pPr marL="457200" marR="0" indent="0" algn="l" defTabSz="457200">
      <a:lnSpc>
        <a:spcPct val="100000"/>
      </a:lnSpc>
      <a:spcBef>
        <a:spcPts val="430"/>
      </a:spcBef>
      <a:spcAft>
        <a:spcPts val="0"/>
      </a:spcAft>
      <a:buNone/>
      <a:tabLst/>
      <a:defRPr sz="1200" b="0" i="0" u="none" strike="noStrike" kern="1" spc="0" baseline="0" noProof="1">
        <a:solidFill>
          <a:schemeClr val="tx1"/>
        </a:solidFill>
        <a:effectLst/>
        <a:latin typeface="Calibri" pitchFamily="2" charset="0"/>
        <a:ea typeface="Calibri" pitchFamily="2" charset="0"/>
        <a:cs typeface="Calibri" pitchFamily="2" charset="0"/>
      </a:defRPr>
    </a:lvl2pPr>
    <a:lvl3pPr marL="914400" marR="0" indent="0" algn="l" defTabSz="457200">
      <a:lnSpc>
        <a:spcPct val="100000"/>
      </a:lnSpc>
      <a:spcBef>
        <a:spcPts val="430"/>
      </a:spcBef>
      <a:spcAft>
        <a:spcPts val="0"/>
      </a:spcAft>
      <a:buNone/>
      <a:tabLst/>
      <a:defRPr sz="1200" b="0" i="0" u="none" strike="noStrike" kern="1" spc="0" baseline="0" noProof="1">
        <a:solidFill>
          <a:schemeClr val="tx1"/>
        </a:solidFill>
        <a:effectLst/>
        <a:latin typeface="Calibri" pitchFamily="2" charset="0"/>
        <a:ea typeface="Calibri" pitchFamily="2" charset="0"/>
        <a:cs typeface="Calibri" pitchFamily="2" charset="0"/>
      </a:defRPr>
    </a:lvl3pPr>
    <a:lvl4pPr marL="1371600" marR="0" indent="0" algn="l" defTabSz="457200">
      <a:lnSpc>
        <a:spcPct val="100000"/>
      </a:lnSpc>
      <a:spcBef>
        <a:spcPts val="430"/>
      </a:spcBef>
      <a:spcAft>
        <a:spcPts val="0"/>
      </a:spcAft>
      <a:buNone/>
      <a:tabLst/>
      <a:defRPr sz="1200" b="0" i="0" u="none" strike="noStrike" kern="1" spc="0" baseline="0" noProof="1">
        <a:solidFill>
          <a:schemeClr val="tx1"/>
        </a:solidFill>
        <a:effectLst/>
        <a:latin typeface="Calibri" pitchFamily="2" charset="0"/>
        <a:ea typeface="Calibri" pitchFamily="2" charset="0"/>
        <a:cs typeface="Calibri" pitchFamily="2" charset="0"/>
      </a:defRPr>
    </a:lvl4pPr>
    <a:lvl5pPr marL="1828800" marR="0" indent="0" algn="l" defTabSz="457200">
      <a:lnSpc>
        <a:spcPct val="100000"/>
      </a:lnSpc>
      <a:spcBef>
        <a:spcPts val="430"/>
      </a:spcBef>
      <a:spcAft>
        <a:spcPts val="0"/>
      </a:spcAft>
      <a:buNone/>
      <a:tabLst/>
      <a:defRPr sz="1200" b="0" i="0" u="none" strike="noStrike" kern="1" spc="0" baseline="0" noProof="1">
        <a:solidFill>
          <a:schemeClr val="tx1"/>
        </a:solidFill>
        <a:effectLst/>
        <a:latin typeface="Calibri" pitchFamily="2" charset="0"/>
        <a:ea typeface="Calibri" pitchFamily="2" charset="0"/>
        <a:cs typeface="Calibri" pitchFamily="2" charset="0"/>
      </a:defRPr>
    </a:lvl5pPr>
    <a:lvl6pPr marL="2286000" marR="0" indent="0" algn="l" defTabSz="914400">
      <a:lnSpc>
        <a:spcPct val="100000"/>
      </a:lnSpc>
      <a:spcBef>
        <a:spcPts val="0"/>
      </a:spcBef>
      <a:spcAft>
        <a:spcPts val="0"/>
      </a:spcAft>
      <a:buNone/>
      <a:tabLst/>
      <a:defRPr lang="en-US" sz="1200" b="0" i="0" u="none" strike="noStrike" kern="1" spc="0" baseline="0">
        <a:solidFill>
          <a:schemeClr val="tx1"/>
        </a:solidFill>
        <a:effectLst/>
        <a:latin typeface="Calibri" pitchFamily="2" charset="0"/>
        <a:ea typeface="Calibri" pitchFamily="2" charset="0"/>
        <a:cs typeface="Calibri" pitchFamily="2" charset="0"/>
      </a:defRPr>
    </a:lvl6pPr>
    <a:lvl7pPr marL="2743200" marR="0" indent="0" algn="l" defTabSz="914400">
      <a:lnSpc>
        <a:spcPct val="100000"/>
      </a:lnSpc>
      <a:spcBef>
        <a:spcPts val="0"/>
      </a:spcBef>
      <a:spcAft>
        <a:spcPts val="0"/>
      </a:spcAft>
      <a:buNone/>
      <a:tabLst/>
      <a:defRPr lang="en-US" sz="1200" b="0" i="0" u="none" strike="noStrike" kern="1" spc="0" baseline="0">
        <a:solidFill>
          <a:schemeClr val="tx1"/>
        </a:solidFill>
        <a:effectLst/>
        <a:latin typeface="Calibri" pitchFamily="2" charset="0"/>
        <a:ea typeface="Calibri" pitchFamily="2" charset="0"/>
        <a:cs typeface="Calibri" pitchFamily="2" charset="0"/>
      </a:defRPr>
    </a:lvl7pPr>
    <a:lvl8pPr marL="3200400" marR="0" indent="0" algn="l" defTabSz="914400">
      <a:lnSpc>
        <a:spcPct val="100000"/>
      </a:lnSpc>
      <a:spcBef>
        <a:spcPts val="0"/>
      </a:spcBef>
      <a:spcAft>
        <a:spcPts val="0"/>
      </a:spcAft>
      <a:buNone/>
      <a:tabLst/>
      <a:defRPr lang="en-US" sz="1200" b="0" i="0" u="none" strike="noStrike" kern="1" spc="0" baseline="0">
        <a:solidFill>
          <a:schemeClr val="tx1"/>
        </a:solidFill>
        <a:effectLst/>
        <a:latin typeface="Calibri" pitchFamily="2" charset="0"/>
        <a:ea typeface="Calibri" pitchFamily="2" charset="0"/>
        <a:cs typeface="Calibri" pitchFamily="2" charset="0"/>
      </a:defRPr>
    </a:lvl8pPr>
    <a:lvl9pPr marL="3657600" marR="0" indent="0" algn="l" defTabSz="914400">
      <a:lnSpc>
        <a:spcPct val="100000"/>
      </a:lnSpc>
      <a:spcBef>
        <a:spcPts val="0"/>
      </a:spcBef>
      <a:spcAft>
        <a:spcPts val="0"/>
      </a:spcAft>
      <a:buNone/>
      <a:tabLst/>
      <a:defRPr lang="en-US" sz="1200" b="0" i="0" u="none" strike="noStrike" kern="1" spc="0" baseline="0">
        <a:solidFill>
          <a:schemeClr val="tx1"/>
        </a:solidFill>
        <a:effectLst/>
        <a:latin typeface="Calibri" pitchFamily="2" charset="0"/>
        <a:ea typeface="Calibri" pitchFamily="2" charset="0"/>
        <a:cs typeface="Calibri" pitchFamily="2"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 Image Placeholder 1"/>
          <p:cNvSpPr>
            <a:spLocks noGrp="1" noRot="1" noChangeAspect="1" noChangeArrowheads="1"/>
            <a:extLst>
              <a:ext uri="smNativeData">
                <pr:smNativeData xmlns:pr="smNativeData" xmlns:p14="http://schemas.microsoft.com/office/powerpoint/2010/main" xmlns="" val="SMDATA_13_/ufCXRMAAAAlAAAAZAAAAC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OAEbwkMAAAAEAAAAAAAAAAAAAAAAAAAAAAAAAAeAAAAaAAAAAAAAAAAAAAAAAAAAAAAAAAAAAAAECcAABAnAAAAAAAAAAAAAAAAAAAAAAAAAAAAAAAAAAAAAAAAAAAAABQAAAAAAAAAwMD/AAAAAABkAAAAMgAAAAAAAABkAAAAAAAAAH9/fwAKAAAAHwAAAFQAAAAAAAAFAAAAAQAAAAAAAAAAAAAAAAAAAAAAAAAAAAAAAAAAAAAAAAAAAAAAAH9/fwAAAAADzMzMAMDA/wB/f38AAAAAAAAAAAAAAAAAAAAAAAAAAAAhAAAAGAAAABQAAACHAAAAlQQAADEpAAB2GwAAEAAAACYAAAAIAAAAAQAAAAAAAAA="/>
              </a:ext>
            </a:extLst>
          </p:cNvSpPr>
          <p:nvPr>
            <p:ph type="sldImg"/>
          </p:nvPr>
        </p:nvSpPr>
        <p:spPr>
          <a:xfrm>
            <a:off x="85725" y="744538"/>
            <a:ext cx="6610350" cy="3719512"/>
          </a:xfrm>
        </p:spPr>
      </p:sp>
      <p:sp>
        <p:nvSpPr>
          <p:cNvPr id="3" name="Notes Placeholder 2"/>
          <p:cNvSpPr>
            <a:spLocks noGrp="1" noChangeArrowheads="1"/>
            <a:extLst>
              <a:ext uri="smNativeData">
                <pr:smNativeData xmlns:pr="smNativeData" xmlns:p14="http://schemas.microsoft.com/office/powerpoint/2010/main" xmlns="" val="SMDATA_13_/ufCXRMAAAAlAAAAZAAAAA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JfRZg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sBAAA/BwAAI0lAABwOAAAEAAAACYAAAAIAAAAAQAAAAAAAAA="/>
              </a:ext>
            </a:extLst>
          </p:cNvSpPr>
          <p:nvPr>
            <p:ph type="body" idx="1"/>
          </p:nvPr>
        </p:nvSpPr>
        <p:spPr>
          <a:xfrm>
            <a:off x="678180" y="4711700"/>
            <a:ext cx="5426075" cy="4462780"/>
          </a:xfrm>
        </p:spPr>
        <p:txBody>
          <a:bodyPr/>
          <a:lstStyle/>
          <a:p>
            <a:pPr>
              <a:defRPr noProof="1"/>
            </a:pPr>
            <a:endParaRPr lang="en-GB" dirty="0"/>
          </a:p>
        </p:txBody>
      </p:sp>
      <p:sp>
        <p:nvSpPr>
          <p:cNvPr id="4" name="Slide Number Placeholder 3"/>
          <p:cNvSpPr>
            <a:spLocks noGrp="1" noChangeArrowheads="1"/>
            <a:extLst>
              <a:ext uri="smNativeData">
                <pr:smNativeData xmlns:pr="smNativeData" xmlns:p14="http://schemas.microsoft.com/office/powerpoint/2010/main" xmlns="" val="SMDATA_13_/ufCXRMAAAAlAAAAZAAAAA0AAAAAkAAAAEgAAACQAAAASAAAAAAAAAAC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CiFwAA9jkAALYpAAACPQAAEAAAACYAAAAIAAAAAQAAAAAAAAA="/>
              </a:ext>
            </a:extLst>
          </p:cNvSpPr>
          <p:nvPr>
            <p:ph type="sldNum" sz="quarter" idx="4294967295"/>
          </p:nvPr>
        </p:nvSpPr>
        <p:spPr>
          <a:xfrm>
            <a:off x="3841750" y="9422130"/>
            <a:ext cx="2938780" cy="495300"/>
          </a:xfrm>
        </p:spPr>
        <p:txBody>
          <a:bodyPr/>
          <a:lstStyle/>
          <a:p>
            <a:pPr>
              <a:defRPr lang="en-US"/>
            </a:pPr>
            <a:fld id="{3E85DEC9-87D3-D028-9D3D-717D90736B24}" type="slidenum">
              <a:rPr lang="en-GB"/>
              <a:t>3</a:t>
            </a:fld>
            <a:endParaRPr lang="en-GB"/>
          </a:p>
        </p:txBody>
      </p:sp>
    </p:spTree>
    <p:extLst>
      <p:ext uri="{BB962C8B-B14F-4D97-AF65-F5344CB8AC3E}">
        <p14:creationId xmlns:p14="http://schemas.microsoft.com/office/powerpoint/2010/main" val="2886485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 Image Placeholder 1"/>
          <p:cNvSpPr>
            <a:spLocks noGrp="1" noRot="1" noChangeAspect="1" noChangeArrowheads="1"/>
            <a:extLst>
              <a:ext uri="smNativeData">
                <pr:smNativeData xmlns:pr="smNativeData" xmlns:p14="http://schemas.microsoft.com/office/powerpoint/2010/main" xmlns="" val="SMDATA_13_/ufCXRMAAAAlAAAAZAAAAC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f///8MAAAAEAAAAAAAAAAAAAAAAAAAAAAAAAAeAAAAaAAAAAAAAAAAAAAAAAAAAAAAAAAAAAAAECcAABAnAAAAAAAAAAAAAAAAAAAAAAAAAAAAAAAAAAAAAAAAAAAAABQAAAAAAAAAwMD/AAAAAABkAAAAMgAAAAAAAABkAAAAAAAAAH9/fwAKAAAAHwAAAFQAAAAAAAAFAAAAAQAAAAAAAAAAAAAAAAAAAAAAAAAAAAAAAAAAAAAAAAAAAAAAAH9/fwAAAAADzMzMAMDA/wB/f38AAAAAAAAAAAAAAAAAAAAAAAAAAAAhAAAAGAAAABQAAACHAAAAlQQAADEpAAB2GwAAEAAAACYAAAAIAAAAAQAAAAAAAAA="/>
              </a:ext>
            </a:extLst>
          </p:cNvSpPr>
          <p:nvPr>
            <p:ph type="sldImg"/>
          </p:nvPr>
        </p:nvSpPr>
        <p:spPr>
          <a:xfrm>
            <a:off x="85725" y="744538"/>
            <a:ext cx="6610350" cy="3719512"/>
          </a:xfrm>
        </p:spPr>
      </p:sp>
      <p:sp>
        <p:nvSpPr>
          <p:cNvPr id="3" name="Notes Placeholder 2"/>
          <p:cNvSpPr>
            <a:spLocks noGrp="1" noChangeArrowheads="1"/>
            <a:extLst>
              <a:ext uri="smNativeData">
                <pr:smNativeData xmlns:pr="smNativeData" xmlns:p14="http://schemas.microsoft.com/office/powerpoint/2010/main" xmlns="" val="SMDATA_13_/ufCXRMAAAAlAAAAZAAAAA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f///8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sBAAA/BwAAI0lAABwOAAAEAAAACYAAAAIAAAAAQAAAAAAAAA="/>
              </a:ext>
            </a:extLst>
          </p:cNvSpPr>
          <p:nvPr>
            <p:ph type="body" idx="1"/>
          </p:nvPr>
        </p:nvSpPr>
        <p:spPr>
          <a:xfrm>
            <a:off x="678180" y="4711700"/>
            <a:ext cx="5426075" cy="4462780"/>
          </a:xfrm>
        </p:spPr>
        <p:txBody>
          <a:bodyPr/>
          <a:lstStyle/>
          <a:p>
            <a:pPr>
              <a:defRPr noProof="1"/>
            </a:pPr>
            <a:endParaRPr lang="en-GB"/>
          </a:p>
        </p:txBody>
      </p:sp>
      <p:sp>
        <p:nvSpPr>
          <p:cNvPr id="4" name="Slide Number Placeholder 3"/>
          <p:cNvSpPr>
            <a:spLocks noGrp="1" noChangeArrowheads="1"/>
            <a:extLst>
              <a:ext uri="smNativeData">
                <pr:smNativeData xmlns:pr="smNativeData" xmlns:p14="http://schemas.microsoft.com/office/powerpoint/2010/main" xmlns="" val="SMDATA_13_/ufCXRMAAAAlAAAAZAAAAA0AAAAAkAAAAEgAAACQAAAASAAAAAAAAAAC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f///8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CiFwAA9jkAALYpAAACPQAAEAAAACYAAAAIAAAAAQAAAAAAAAA="/>
              </a:ext>
            </a:extLst>
          </p:cNvSpPr>
          <p:nvPr>
            <p:ph type="sldNum" sz="quarter" idx="4294967295"/>
          </p:nvPr>
        </p:nvSpPr>
        <p:spPr>
          <a:xfrm>
            <a:off x="3841750" y="9422130"/>
            <a:ext cx="2938780" cy="495300"/>
          </a:xfrm>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EE2F-61D3-D018-9D3D-974DA0736BC2}" type="slidenum">
              <a:rPr kumimoji="0" lang="en-US" sz="1200" b="0" i="0" u="none" strike="noStrike" kern="1" cap="none" spc="0" normalizeH="0" baseline="0" noProof="0">
                <a:ln>
                  <a:noFill/>
                </a:ln>
                <a:solidFill>
                  <a:srgbClr val="000000"/>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57</a:t>
            </a:fld>
            <a:endParaRPr kumimoji="0" lang="en-US" sz="1200" b="0" i="0" u="none" strike="noStrike" kern="1" cap="none" spc="0" normalizeH="0" baseline="0" noProof="0">
              <a:ln>
                <a:noFill/>
              </a:ln>
              <a:solidFill>
                <a:srgbClr val="000000"/>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2826224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Segnaposto immagine diapositiva 1"/>
          <p:cNvSpPr>
            <a:spLocks noGrp="1" noRot="1" noChangeAspect="1" noChangeArrowheads="1"/>
            <a:extLst>
              <a:ext uri="smNativeData">
                <pr:smNativeData xmlns:pr="smNativeData" xmlns:p14="http://schemas.microsoft.com/office/powerpoint/2010/main" xmlns="" val="SMDATA_13_/ufCXRMAAAAlAAAAZAAAAC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Nn///8MAAAAEAAAAAAAAAAAAAAAAAAAAAAAAAAeAAAAaAAAAAAAAAAAAAAAAAAAAAAAAAAAAAAAECcAABAnAAAAAAAAAAAAAAAAAAAAAAAAAAAAAAAAAAAAAAAAAAAAABQAAAAAAAAAwMD/AAAAAABkAAAAMgAAAAAAAABkAAAAAAAAAH9/fwAKAAAAHwAAAFQAAAAAAAAFAAAAAQAAAAAAAAAAAAAAAAAAAAAAAAAAAAAAAAAAAAAAAAAAAAAAAH9/fwAAAAADzMzMAMDA/wB/f38AAAAAAAAAAAAAAAAAAAAAAAAAAAAhAAAAGAAAABQAAACHAAAAlQQAADEpAAB2GwAAEAAAACYAAAAIAAAAAQAAAAAAAAA="/>
              </a:ext>
            </a:extLst>
          </p:cNvSpPr>
          <p:nvPr>
            <p:ph type="sldImg"/>
          </p:nvPr>
        </p:nvSpPr>
        <p:spPr>
          <a:xfrm>
            <a:off x="85725" y="744538"/>
            <a:ext cx="6610350" cy="3719512"/>
          </a:xfrm>
        </p:spPr>
      </p:sp>
      <p:sp>
        <p:nvSpPr>
          <p:cNvPr id="3" name="Segnaposto note 2"/>
          <p:cNvSpPr>
            <a:spLocks noGrp="1" noChangeArrowheads="1"/>
            <a:extLst>
              <a:ext uri="smNativeData">
                <pr:smNativeData xmlns:pr="smNativeData" xmlns:p14="http://schemas.microsoft.com/office/powerpoint/2010/main" xmlns="" val="SMDATA_13_/ufCXRMAAAAlAAAAZAAAAA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O////8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sBAAA/BwAAI0lAABwOAAAEAAAACYAAAAIAAAAAQAAAAAAAAA="/>
              </a:ext>
            </a:extLst>
          </p:cNvSpPr>
          <p:nvPr>
            <p:ph type="body" idx="1"/>
          </p:nvPr>
        </p:nvSpPr>
        <p:spPr>
          <a:xfrm>
            <a:off x="678180" y="4711700"/>
            <a:ext cx="5426075" cy="4462780"/>
          </a:xfrm>
        </p:spPr>
        <p:txBody>
          <a:bodyPr/>
          <a:lstStyle/>
          <a:p>
            <a:pPr>
              <a:defRPr noProof="1"/>
            </a:pPr>
            <a:endParaRPr lang="en-GB"/>
          </a:p>
        </p:txBody>
      </p:sp>
      <p:sp>
        <p:nvSpPr>
          <p:cNvPr id="4" name="Segnaposto numero diapositiva 3"/>
          <p:cNvSpPr>
            <a:spLocks noGrp="1" noChangeArrowheads="1"/>
            <a:extLst>
              <a:ext uri="smNativeData">
                <pr:smNativeData xmlns:pr="smNativeData" xmlns:p14="http://schemas.microsoft.com/office/powerpoint/2010/main" xmlns="" val="SMDATA_13_/ufCXRMAAAAlAAAAZAAAAA0AAAAAkAAAAEgAAACQAAAASAAAAAAAAAAC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f///8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CiFwAA9jkAALYpAAACPQAAEAAAACYAAAAIAAAAAQAAAAAAAAA="/>
              </a:ext>
            </a:extLst>
          </p:cNvSpPr>
          <p:nvPr>
            <p:ph type="sldNum" sz="quarter" idx="4294967295"/>
          </p:nvPr>
        </p:nvSpPr>
        <p:spPr>
          <a:xfrm>
            <a:off x="3841750" y="9422130"/>
            <a:ext cx="2938780" cy="495300"/>
          </a:xfrm>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91D4-9AD3-D067-9D3D-6C32DF736B39}" type="slidenum">
              <a:rPr kumimoji="0" lang="en-US" sz="1200" b="0" i="0" u="none" strike="noStrike" kern="1" cap="none" spc="0" normalizeH="0" baseline="0" noProof="0">
                <a:ln>
                  <a:noFill/>
                </a:ln>
                <a:solidFill>
                  <a:srgbClr val="000000"/>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64</a:t>
            </a:fld>
            <a:endParaRPr kumimoji="0" lang="en-US" sz="1200" b="0" i="0" u="none" strike="noStrike" kern="1" cap="none" spc="0" normalizeH="0" baseline="0" noProof="0">
              <a:ln>
                <a:noFill/>
              </a:ln>
              <a:solidFill>
                <a:srgbClr val="000000"/>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1383848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 Image Placeholder 1"/>
          <p:cNvSpPr>
            <a:spLocks noGrp="1" noRot="1" noChangeAspect="1" noChangeArrowheads="1"/>
            <a:extLst>
              <a:ext uri="smNativeData">
                <pr:smNativeData xmlns:pr="smNativeData" xmlns:p14="http://schemas.microsoft.com/office/powerpoint/2010/main" xmlns="" val="SMDATA_13_/ufCXRMAAAAlAAAAZAAAAC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Cqp7T8MAAAAEAAAAAAAAAAAAAAAAAAAAAAAAAAeAAAAaAAAAAAAAAAAAAAAAAAAAAAAAAAAAAAAECcAABAnAAAAAAAAAAAAAAAAAAAAAAAAAAAAAAAAAAAAAAAAAAAAABQAAAAAAAAAwMD/AAAAAABkAAAAMgAAAAAAAABkAAAAAAAAAH9/fwAKAAAAHwAAAFQAAAAAAAAFAAAAAQAAAAAAAAAAAAAAAAAAAAAAAAAAAAAAAAAAAAAAAAAAAAAAAH9/fwAAAAADzMzMAMDA/wB/f38AAAAAAAAAAAAAAAAAAAAAAAAAAAAhAAAAGAAAABQAAACHAAAAlQQAADEpAAB2GwAAEAAAACYAAAAIAAAAAQAAAAAAAAA="/>
              </a:ext>
            </a:extLst>
          </p:cNvSpPr>
          <p:nvPr>
            <p:ph type="sldImg"/>
          </p:nvPr>
        </p:nvSpPr>
        <p:spPr>
          <a:xfrm>
            <a:off x="85725" y="744538"/>
            <a:ext cx="6610350" cy="3719512"/>
          </a:xfrm>
        </p:spPr>
      </p:sp>
      <p:sp>
        <p:nvSpPr>
          <p:cNvPr id="3" name="Notes Placeholder 2"/>
          <p:cNvSpPr>
            <a:spLocks noGrp="1" noChangeArrowheads="1"/>
            <a:extLst>
              <a:ext uri="smNativeData">
                <pr:smNativeData xmlns:pr="smNativeData" xmlns:p14="http://schemas.microsoft.com/office/powerpoint/2010/main" xmlns="" val="SMDATA_13_/ufCXRMAAAAlAAAAZAAAAA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sBAAA/BwAAI0lAABwOAAAEAAAACYAAAAIAAAAAQAAAAAAAAA="/>
              </a:ext>
            </a:extLst>
          </p:cNvSpPr>
          <p:nvPr>
            <p:ph type="body" idx="1"/>
          </p:nvPr>
        </p:nvSpPr>
        <p:spPr>
          <a:xfrm>
            <a:off x="678180" y="4711700"/>
            <a:ext cx="5426075" cy="4462780"/>
          </a:xfrm>
        </p:spPr>
        <p:txBody>
          <a:bodyPr/>
          <a:lstStyle/>
          <a:p>
            <a:pPr>
              <a:defRPr noProof="1"/>
            </a:pPr>
            <a:endParaRPr lang="en-GB"/>
          </a:p>
        </p:txBody>
      </p:sp>
      <p:sp>
        <p:nvSpPr>
          <p:cNvPr id="4" name="Slide Number Placeholder 3"/>
          <p:cNvSpPr>
            <a:spLocks noGrp="1" noChangeArrowheads="1"/>
            <a:extLst>
              <a:ext uri="smNativeData">
                <pr:smNativeData xmlns:pr="smNativeData" xmlns:p14="http://schemas.microsoft.com/office/powerpoint/2010/main" xmlns="" val="SMDATA_13_/ufCXRMAAAAlAAAAZAAAAA0AAAAAkAAAAEgAAACQAAAASAAAAAAAAAAC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CiFwAA9jkAALYpAAACPQAAEAAAACYAAAAIAAAAAQAAAAAAAAA="/>
              </a:ext>
            </a:extLst>
          </p:cNvSpPr>
          <p:nvPr>
            <p:ph type="sldNum" sz="quarter" idx="4294967295"/>
          </p:nvPr>
        </p:nvSpPr>
        <p:spPr>
          <a:xfrm>
            <a:off x="3841750" y="9422130"/>
            <a:ext cx="2938780" cy="495300"/>
          </a:xfrm>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E4DF-91D3-D012-9D3D-6747AA736B32}" type="slidenum">
              <a:rPr kumimoji="0" lang="en-US" sz="1200" b="0" i="0" u="none" strike="noStrike" kern="1" cap="none" spc="0" normalizeH="0" baseline="0" noProof="1">
                <a:ln>
                  <a:noFill/>
                </a:ln>
                <a:solidFill>
                  <a:srgbClr val="000000"/>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68</a:t>
            </a:fld>
            <a:endParaRPr kumimoji="0" lang="en-US" sz="1200" b="0" i="0" u="none" strike="noStrike" kern="1" cap="none" spc="0" normalizeH="0" baseline="0" noProof="1">
              <a:ln>
                <a:noFill/>
              </a:ln>
              <a:solidFill>
                <a:srgbClr val="000000"/>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918012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noChangeArrowheads="1"/>
            <a:extLst>
              <a:ext uri="smNativeData">
                <pr:smNativeData xmlns:pr="smNativeData" xmlns:p14="http://schemas.microsoft.com/office/powerpoint/2010/main" xmlns="" val="SMDATA_13_/ufCXRMAAAAlAAAAZAAAAA0AAAAAkAAAAEgAAACQAAAASAAAAAAAAAAC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DIAw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gCQAA6AYAAKBBAACYFQAAEAAAACYAAAAIAAAAgYAAAAAAAAA="/>
              </a:ext>
            </a:extLst>
          </p:cNvSpPr>
          <p:nvPr>
            <p:ph type="ctrTitle"/>
          </p:nvPr>
        </p:nvSpPr>
        <p:spPr>
          <a:xfrm>
            <a:off x="1524000" y="1122680"/>
            <a:ext cx="9144000" cy="2387600"/>
          </a:xfrm>
        </p:spPr>
        <p:txBody>
          <a:bodyPr vert="horz" wrap="square" lIns="91440" tIns="45720" rIns="91440" bIns="45720" numCol="1" spcCol="215900" anchor="b">
            <a:prstTxWarp prst="textNoShape">
              <a:avLst/>
            </a:prstTxWarp>
          </a:bodyPr>
          <a:lstStyle>
            <a:lvl1pPr algn="ctr">
              <a:defRPr lang="en-US" sz="6000"/>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t>Click to edit Master title style</a:t>
            </a:r>
          </a:p>
        </p:txBody>
      </p:sp>
      <p:sp>
        <p:nvSpPr>
          <p:cNvPr id="3" name="Subtitle 2"/>
          <p:cNvSpPr>
            <a:spLocks noGrp="1" noChangeArrowheads="1"/>
            <a:extLst>
              <a:ext uri="smNativeData">
                <pr:smNativeData xmlns:pr="smNativeData" xmlns:p14="http://schemas.microsoft.com/office/powerpoint/2010/main" xmlns=""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tBzNI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gCQAAKRYAAKBBAABYIAAAEAAAACYAAAAIAAAAAYAAAAAAAAA="/>
              </a:ext>
            </a:extLst>
          </p:cNvSpPr>
          <p:nvPr>
            <p:ph type="subTitle" idx="1"/>
          </p:nvPr>
        </p:nvSpPr>
        <p:spPr>
          <a:xfrm>
            <a:off x="1524000" y="3602355"/>
            <a:ext cx="9144000" cy="1655445"/>
          </a:xfrm>
        </p:spPr>
        <p:txBody>
          <a:bodyPr/>
          <a:lstStyle>
            <a:lvl1pPr marL="0" indent="0" algn="ctr">
              <a:buNone/>
              <a:defRPr lang="en-US" sz="2400"/>
            </a:lvl1pPr>
            <a:lvl2pPr marL="457200" indent="0" algn="ctr">
              <a:buNone/>
              <a:defRPr lang="en-US" sz="2000"/>
            </a:lvl2pPr>
            <a:lvl3pPr marL="914400" indent="0" algn="ctr">
              <a:buNone/>
              <a:defRPr lang="en-US" sz="1800"/>
            </a:lvl3pPr>
            <a:lvl4pPr marL="1371600" indent="0" algn="ctr">
              <a:buNone/>
              <a:defRPr lang="en-US" sz="1600"/>
            </a:lvl4pPr>
            <a:lvl5pPr marL="1828800" indent="0" algn="ctr">
              <a:buNone/>
              <a:defRPr lang="en-US" sz="1600"/>
            </a:lvl5pPr>
            <a:lvl6pPr marL="2286000" indent="0" algn="ctr">
              <a:buNone/>
              <a:defRPr lang="en-US" sz="1600"/>
            </a:lvl6pPr>
            <a:lvl7pPr marL="2743200" indent="0" algn="ctr">
              <a:buNone/>
              <a:defRPr lang="en-US" sz="1600"/>
            </a:lvl7pPr>
            <a:lvl8pPr marL="3200400" indent="0" algn="ctr">
              <a:buNone/>
              <a:defRPr lang="en-US" sz="1600"/>
            </a:lvl8pPr>
            <a:lvl9pPr marL="3657600" indent="0" algn="ctr">
              <a:buNone/>
              <a:defRPr lang="en-US" sz="1600"/>
            </a:lvl9pPr>
          </a:lstStyle>
          <a:p>
            <a:pPr>
              <a:defRPr lang="en-US"/>
            </a:pPr>
            <a:r>
              <a:t>Click to edit Master subtitle style</a:t>
            </a:r>
          </a:p>
        </p:txBody>
      </p:sp>
      <p:sp>
        <p:nvSpPr>
          <p:cNvPr id="4" name="Date Placeholder 3"/>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MAxxY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E625CABF-BE4D-4E65-A24F-B245B7579109}" type="datetime1">
              <a:rPr lang="en-US" smtClean="0"/>
              <a:t>11/11/2021</a:t>
            </a:fld>
            <a:endParaRPr/>
          </a:p>
        </p:txBody>
      </p:sp>
      <p:sp>
        <p:nvSpPr>
          <p:cNvPr id="5" name="Footer Placeholder 4"/>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E1zAw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GB"/>
          </a:p>
        </p:txBody>
      </p:sp>
      <p:sp>
        <p:nvSpPr>
          <p:cNvPr id="6" name="Slide Number Placeholder 5"/>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II+uoc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9D91-DFD3-D06B-9D3D-293ED3736B7C}"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OAEbwk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PwIAANhFAABnCgAAEAAAACYAAAAIAAAAAAAAAAAAAAA="/>
              </a:ext>
            </a:extLst>
          </p:cNvSpPr>
          <p:nvPr>
            <p:ph type="title"/>
          </p:nvPr>
        </p:nvSpPr>
        <p:spPr/>
        <p:txBody>
          <a:bodyPr/>
          <a:lstStyle/>
          <a:p>
            <a:pPr>
              <a:defRPr lang="en-US"/>
            </a:pPr>
            <a:r>
              <a:t>Click to edit Master title style</a:t>
            </a:r>
          </a:p>
        </p:txBody>
      </p:sp>
      <p:sp>
        <p:nvSpPr>
          <p:cNvPr id="3" name="Vertical Text Placeholder 2"/>
          <p:cNvSpPr>
            <a:spLocks noGrp="1" noChangeArrowheads="1"/>
            <a:extLst>
              <a:ext uri="smNativeData">
                <pr:smNativeData xmlns:pr="smNativeData" xmlns:p14="http://schemas.microsoft.com/office/powerpoint/2010/main" xmlns="" val="SMDATA_13_/ufCXRMAAAAlAAAAZAAAAA0AAAAAkAAAAEgAAACQAAAASAAAAAAAAAAAAAAAAQ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JfRZg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OwsAANhFAAAAJgAAEAAAACYAAAAIAAAAAgAAAAAAAAA="/>
              </a:ext>
            </a:extLst>
          </p:cNvSpPr>
          <p:nvPr>
            <p:ph idx="1"/>
          </p:nvPr>
        </p:nvSpPr>
        <p:spPr/>
        <p:txBody>
          <a:bodyPr vert="vert" wrap="square" lIns="91440" tIns="45720" rIns="91440" bIns="45720" numCol="1" spcCol="215900" anchor="t">
            <a:prstTxWarp prst="textNoShape">
              <a:avLst/>
            </a:prstTxWarp>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4" name="Date Placeholder 3"/>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E61B7201-89B0-405F-9BBA-4F3866D1B19C}" type="datetime1">
              <a:rPr lang="en-US" smtClean="0"/>
              <a:t>11/11/2021</a:t>
            </a:fld>
            <a:endParaRPr/>
          </a:p>
        </p:txBody>
      </p:sp>
      <p:sp>
        <p:nvSpPr>
          <p:cNvPr id="5" name="Footer Placeholder 4"/>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LiHIQE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GB"/>
          </a:p>
        </p:txBody>
      </p:sp>
      <p:sp>
        <p:nvSpPr>
          <p:cNvPr id="6" name="Slide Number Placeholder 5"/>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MwD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FB0A-44D3-D00D-9D3D-B258B5736BE7}" type="slidenum">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noChangeArrowheads="1"/>
            <a:extLst>
              <a:ext uri="smNativeData">
                <pr:smNativeData xmlns:pr="smNativeData" xmlns:p14="http://schemas.microsoft.com/office/powerpoint/2010/main" xmlns="" val="SMDATA_13_/ufCXRMAAAAlAAAAZAAAAA0AAAAAkAAAAEgAAACQAAAASAAAAAAAAAABAAAAAQ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sNQAAPwIAANhFAAAAJgAAEAAAACYAAAAIAAAAAwAAAAAAAAA="/>
              </a:ext>
            </a:extLst>
          </p:cNvSpPr>
          <p:nvPr>
            <p:ph type="title"/>
          </p:nvPr>
        </p:nvSpPr>
        <p:spPr>
          <a:xfrm>
            <a:off x="8724900" y="365125"/>
            <a:ext cx="2628900" cy="5812155"/>
          </a:xfrm>
        </p:spPr>
        <p:txBody>
          <a:bodyPr vert="vert" wrap="square" lIns="91440" tIns="45720" rIns="91440" bIns="45720" numCol="1" spcCol="215900" anchor="ctr">
            <a:prstTxWarp prst="textNoShape">
              <a:avLst/>
            </a:prstTxWarp>
          </a:bodyPr>
          <a:lstStyle/>
          <a:p>
            <a:pPr>
              <a:defRPr lang="en-US"/>
            </a:pPr>
            <a:r>
              <a:t>Click to edit Master title style</a:t>
            </a:r>
          </a:p>
        </p:txBody>
      </p:sp>
      <p:sp>
        <p:nvSpPr>
          <p:cNvPr id="3" name="Vertical Text Placeholder 2"/>
          <p:cNvSpPr>
            <a:spLocks noGrp="1" noChangeArrowheads="1"/>
            <a:extLst>
              <a:ext uri="smNativeData">
                <pr:smNativeData xmlns:pr="smNativeData" xmlns:p14="http://schemas.microsoft.com/office/powerpoint/2010/main" xmlns="" val="SMDATA_13_/ufCXRMAAAAlAAAAZAAAAA0AAAAAkAAAAEgAAACQAAAASAAAAAAAAAAAAAAAAQ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J8DZAE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PwIAALw0AAAAJgAAEAAAACYAAAAIAAAAAwAAAAAAAAA="/>
              </a:ext>
            </a:extLst>
          </p:cNvSpPr>
          <p:nvPr>
            <p:ph idx="1"/>
          </p:nvPr>
        </p:nvSpPr>
        <p:spPr>
          <a:xfrm>
            <a:off x="838200" y="365125"/>
            <a:ext cx="7734300" cy="5812155"/>
          </a:xfrm>
        </p:spPr>
        <p:txBody>
          <a:bodyPr vert="vert" wrap="square" lIns="91440" tIns="45720" rIns="91440" bIns="45720" numCol="1" spcCol="215900" anchor="t">
            <a:prstTxWarp prst="textNoShape">
              <a:avLst/>
            </a:prstTxWarp>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4" name="Date Placeholder 3"/>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DgAOQ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66BE93C5-8A44-4FB7-97EF-1A7ED9A08C37}" type="datetime1">
              <a:rPr lang="en-US" smtClean="0"/>
              <a:t>11/11/2021</a:t>
            </a:fld>
            <a:endParaRPr/>
          </a:p>
        </p:txBody>
      </p:sp>
      <p:sp>
        <p:nvSpPr>
          <p:cNvPr id="5" name="Footer Placeholder 4"/>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7///8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GB"/>
          </a:p>
        </p:txBody>
      </p:sp>
      <p:sp>
        <p:nvSpPr>
          <p:cNvPr id="6" name="Slide Number Placeholder 5"/>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OAEbwk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CAEC-A2D3-D03C-9D3D-546984736B01}" type="slidenum">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5D619-F3DD-4A40-BD22-EA34A48626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C37BE9A-A95E-4DF9-8038-AE6AC414A1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110392B-42B2-4E7F-A718-A5B34D7E67F0}"/>
              </a:ext>
            </a:extLst>
          </p:cNvPr>
          <p:cNvSpPr>
            <a:spLocks noGrp="1"/>
          </p:cNvSpPr>
          <p:nvPr>
            <p:ph type="dt" sz="half" idx="10"/>
          </p:nvPr>
        </p:nvSpPr>
        <p:spPr/>
        <p:txBody>
          <a:bodyPr/>
          <a:lstStyle/>
          <a:p>
            <a:fld id="{DCE33439-7A33-4CE7-8A4E-6FCA778CDD77}" type="datetime1">
              <a:rPr lang="en-US" smtClean="0"/>
              <a:t>11/11/2021</a:t>
            </a:fld>
            <a:endParaRPr lang="en-GB"/>
          </a:p>
        </p:txBody>
      </p:sp>
      <p:sp>
        <p:nvSpPr>
          <p:cNvPr id="5" name="Footer Placeholder 4">
            <a:extLst>
              <a:ext uri="{FF2B5EF4-FFF2-40B4-BE49-F238E27FC236}">
                <a16:creationId xmlns:a16="http://schemas.microsoft.com/office/drawing/2014/main" id="{3FDC129A-2313-42DE-90A0-C807F067A6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5799B4-CE22-4810-8D8E-72C6056A8241}"/>
              </a:ext>
            </a:extLst>
          </p:cNvPr>
          <p:cNvSpPr>
            <a:spLocks noGrp="1"/>
          </p:cNvSpPr>
          <p:nvPr>
            <p:ph type="sldNum" sz="quarter" idx="12"/>
          </p:nvPr>
        </p:nvSpPr>
        <p:spPr/>
        <p:txBody>
          <a:bodyPr/>
          <a:lstStyle/>
          <a:p>
            <a:fld id="{C7137687-6C79-410F-A8C7-9D1D087244C6}" type="slidenum">
              <a:rPr lang="en-GB" smtClean="0"/>
              <a:t>‹#›</a:t>
            </a:fld>
            <a:endParaRPr lang="en-GB"/>
          </a:p>
        </p:txBody>
      </p:sp>
    </p:spTree>
    <p:extLst>
      <p:ext uri="{BB962C8B-B14F-4D97-AF65-F5344CB8AC3E}">
        <p14:creationId xmlns:p14="http://schemas.microsoft.com/office/powerpoint/2010/main" val="4178704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134E9-EA8E-4D76-8B91-AB76071B595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8113C3B-0BBA-4E27-958D-F7DB6C7583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E914B1-98BF-4FE2-A5B0-124BBFD96118}"/>
              </a:ext>
            </a:extLst>
          </p:cNvPr>
          <p:cNvSpPr>
            <a:spLocks noGrp="1"/>
          </p:cNvSpPr>
          <p:nvPr>
            <p:ph type="dt" sz="half" idx="10"/>
          </p:nvPr>
        </p:nvSpPr>
        <p:spPr/>
        <p:txBody>
          <a:bodyPr/>
          <a:lstStyle/>
          <a:p>
            <a:fld id="{707628B8-7CD9-4154-A640-6BF591F30C66}" type="datetime1">
              <a:rPr lang="en-US" smtClean="0"/>
              <a:t>11/11/2021</a:t>
            </a:fld>
            <a:endParaRPr lang="en-GB"/>
          </a:p>
        </p:txBody>
      </p:sp>
      <p:sp>
        <p:nvSpPr>
          <p:cNvPr id="5" name="Footer Placeholder 4">
            <a:extLst>
              <a:ext uri="{FF2B5EF4-FFF2-40B4-BE49-F238E27FC236}">
                <a16:creationId xmlns:a16="http://schemas.microsoft.com/office/drawing/2014/main" id="{54B83502-D49E-4DA7-8B31-BFB0EE3B86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C5507A-FCC3-4BB7-A6D7-DA51097CBA84}"/>
              </a:ext>
            </a:extLst>
          </p:cNvPr>
          <p:cNvSpPr>
            <a:spLocks noGrp="1"/>
          </p:cNvSpPr>
          <p:nvPr>
            <p:ph type="sldNum" sz="quarter" idx="12"/>
          </p:nvPr>
        </p:nvSpPr>
        <p:spPr/>
        <p:txBody>
          <a:bodyPr/>
          <a:lstStyle/>
          <a:p>
            <a:fld id="{C7137687-6C79-410F-A8C7-9D1D087244C6}" type="slidenum">
              <a:rPr lang="en-GB" smtClean="0"/>
              <a:t>‹#›</a:t>
            </a:fld>
            <a:endParaRPr lang="en-GB"/>
          </a:p>
        </p:txBody>
      </p:sp>
    </p:spTree>
    <p:extLst>
      <p:ext uri="{BB962C8B-B14F-4D97-AF65-F5344CB8AC3E}">
        <p14:creationId xmlns:p14="http://schemas.microsoft.com/office/powerpoint/2010/main" val="3784725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01E29-B564-421E-BDC6-07F439546E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5518BE7-71E3-4CAC-954C-0424B6E33B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8D99D6-CFD5-45DA-A3C9-9EDF1B76B8C9}"/>
              </a:ext>
            </a:extLst>
          </p:cNvPr>
          <p:cNvSpPr>
            <a:spLocks noGrp="1"/>
          </p:cNvSpPr>
          <p:nvPr>
            <p:ph type="dt" sz="half" idx="10"/>
          </p:nvPr>
        </p:nvSpPr>
        <p:spPr/>
        <p:txBody>
          <a:bodyPr/>
          <a:lstStyle/>
          <a:p>
            <a:fld id="{ED98C0BC-F118-4F76-835E-EC16049AD703}" type="datetime1">
              <a:rPr lang="en-US" smtClean="0"/>
              <a:t>11/11/2021</a:t>
            </a:fld>
            <a:endParaRPr lang="en-GB"/>
          </a:p>
        </p:txBody>
      </p:sp>
      <p:sp>
        <p:nvSpPr>
          <p:cNvPr id="5" name="Footer Placeholder 4">
            <a:extLst>
              <a:ext uri="{FF2B5EF4-FFF2-40B4-BE49-F238E27FC236}">
                <a16:creationId xmlns:a16="http://schemas.microsoft.com/office/drawing/2014/main" id="{A91D65E6-F8F2-4E89-9278-E32728CA5B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30D9FF-3552-4D11-8E37-5BB5FC304864}"/>
              </a:ext>
            </a:extLst>
          </p:cNvPr>
          <p:cNvSpPr>
            <a:spLocks noGrp="1"/>
          </p:cNvSpPr>
          <p:nvPr>
            <p:ph type="sldNum" sz="quarter" idx="12"/>
          </p:nvPr>
        </p:nvSpPr>
        <p:spPr/>
        <p:txBody>
          <a:bodyPr/>
          <a:lstStyle/>
          <a:p>
            <a:fld id="{C7137687-6C79-410F-A8C7-9D1D087244C6}" type="slidenum">
              <a:rPr lang="en-GB" smtClean="0"/>
              <a:t>‹#›</a:t>
            </a:fld>
            <a:endParaRPr lang="en-GB"/>
          </a:p>
        </p:txBody>
      </p:sp>
    </p:spTree>
    <p:extLst>
      <p:ext uri="{BB962C8B-B14F-4D97-AF65-F5344CB8AC3E}">
        <p14:creationId xmlns:p14="http://schemas.microsoft.com/office/powerpoint/2010/main" val="3120375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5B621-FB50-4591-B28F-9929EEAE2E5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5DE6D7-AE56-4B09-BF1E-21EB724B7C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3E5669B-88C7-4DB4-B078-90FEE7E7B0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54F0F62-F953-4295-A3E2-4010F40C1EA2}"/>
              </a:ext>
            </a:extLst>
          </p:cNvPr>
          <p:cNvSpPr>
            <a:spLocks noGrp="1"/>
          </p:cNvSpPr>
          <p:nvPr>
            <p:ph type="dt" sz="half" idx="10"/>
          </p:nvPr>
        </p:nvSpPr>
        <p:spPr/>
        <p:txBody>
          <a:bodyPr/>
          <a:lstStyle/>
          <a:p>
            <a:fld id="{411491E3-9E87-4B54-B964-F5D0481F3C65}" type="datetime1">
              <a:rPr lang="en-US" smtClean="0"/>
              <a:t>11/11/2021</a:t>
            </a:fld>
            <a:endParaRPr lang="en-GB"/>
          </a:p>
        </p:txBody>
      </p:sp>
      <p:sp>
        <p:nvSpPr>
          <p:cNvPr id="6" name="Footer Placeholder 5">
            <a:extLst>
              <a:ext uri="{FF2B5EF4-FFF2-40B4-BE49-F238E27FC236}">
                <a16:creationId xmlns:a16="http://schemas.microsoft.com/office/drawing/2014/main" id="{C3D9DDE2-35DB-4A86-BDFA-0903B16C64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C51059-9117-4932-8B47-10A1A276D098}"/>
              </a:ext>
            </a:extLst>
          </p:cNvPr>
          <p:cNvSpPr>
            <a:spLocks noGrp="1"/>
          </p:cNvSpPr>
          <p:nvPr>
            <p:ph type="sldNum" sz="quarter" idx="12"/>
          </p:nvPr>
        </p:nvSpPr>
        <p:spPr/>
        <p:txBody>
          <a:bodyPr/>
          <a:lstStyle/>
          <a:p>
            <a:fld id="{C7137687-6C79-410F-A8C7-9D1D087244C6}" type="slidenum">
              <a:rPr lang="en-GB" smtClean="0"/>
              <a:t>‹#›</a:t>
            </a:fld>
            <a:endParaRPr lang="en-GB"/>
          </a:p>
        </p:txBody>
      </p:sp>
    </p:spTree>
    <p:extLst>
      <p:ext uri="{BB962C8B-B14F-4D97-AF65-F5344CB8AC3E}">
        <p14:creationId xmlns:p14="http://schemas.microsoft.com/office/powerpoint/2010/main" val="3639831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EFAFE-EA9C-4176-B0EA-4A9D999F925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19770EA-5467-46BE-993B-0487EF99A1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7D515B-F85E-4B96-83CC-3F3BB3B167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FB81070-86F7-458D-BAE3-73D6C02202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CC00D9-0199-4EF1-B944-B8A921DFB7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59732F7-6DCD-4BE8-9687-90351DD98FF5}"/>
              </a:ext>
            </a:extLst>
          </p:cNvPr>
          <p:cNvSpPr>
            <a:spLocks noGrp="1"/>
          </p:cNvSpPr>
          <p:nvPr>
            <p:ph type="dt" sz="half" idx="10"/>
          </p:nvPr>
        </p:nvSpPr>
        <p:spPr/>
        <p:txBody>
          <a:bodyPr/>
          <a:lstStyle/>
          <a:p>
            <a:fld id="{4FBD9B8F-6FE9-4B37-B188-D8B5F6149EE4}" type="datetime1">
              <a:rPr lang="en-US" smtClean="0"/>
              <a:t>11/11/2021</a:t>
            </a:fld>
            <a:endParaRPr lang="en-GB"/>
          </a:p>
        </p:txBody>
      </p:sp>
      <p:sp>
        <p:nvSpPr>
          <p:cNvPr id="8" name="Footer Placeholder 7">
            <a:extLst>
              <a:ext uri="{FF2B5EF4-FFF2-40B4-BE49-F238E27FC236}">
                <a16:creationId xmlns:a16="http://schemas.microsoft.com/office/drawing/2014/main" id="{28FF3CB9-C4E4-472B-99AA-E3630B4DF64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DB45C45-DFC1-481B-AD4A-5619FC57D12B}"/>
              </a:ext>
            </a:extLst>
          </p:cNvPr>
          <p:cNvSpPr>
            <a:spLocks noGrp="1"/>
          </p:cNvSpPr>
          <p:nvPr>
            <p:ph type="sldNum" sz="quarter" idx="12"/>
          </p:nvPr>
        </p:nvSpPr>
        <p:spPr/>
        <p:txBody>
          <a:bodyPr/>
          <a:lstStyle/>
          <a:p>
            <a:fld id="{C7137687-6C79-410F-A8C7-9D1D087244C6}" type="slidenum">
              <a:rPr lang="en-GB" smtClean="0"/>
              <a:t>‹#›</a:t>
            </a:fld>
            <a:endParaRPr lang="en-GB"/>
          </a:p>
        </p:txBody>
      </p:sp>
    </p:spTree>
    <p:extLst>
      <p:ext uri="{BB962C8B-B14F-4D97-AF65-F5344CB8AC3E}">
        <p14:creationId xmlns:p14="http://schemas.microsoft.com/office/powerpoint/2010/main" val="2496222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7D47-1A9A-49DA-8B04-FFC6CB1C35E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033F17A-CC9D-4243-9A85-BB338108142D}"/>
              </a:ext>
            </a:extLst>
          </p:cNvPr>
          <p:cNvSpPr>
            <a:spLocks noGrp="1"/>
          </p:cNvSpPr>
          <p:nvPr>
            <p:ph type="dt" sz="half" idx="10"/>
          </p:nvPr>
        </p:nvSpPr>
        <p:spPr/>
        <p:txBody>
          <a:bodyPr/>
          <a:lstStyle/>
          <a:p>
            <a:fld id="{E3F88B00-53CA-4E1E-A73A-49030CC98CFB}" type="datetime1">
              <a:rPr lang="en-US" smtClean="0"/>
              <a:t>11/11/2021</a:t>
            </a:fld>
            <a:endParaRPr lang="en-GB"/>
          </a:p>
        </p:txBody>
      </p:sp>
      <p:sp>
        <p:nvSpPr>
          <p:cNvPr id="4" name="Footer Placeholder 3">
            <a:extLst>
              <a:ext uri="{FF2B5EF4-FFF2-40B4-BE49-F238E27FC236}">
                <a16:creationId xmlns:a16="http://schemas.microsoft.com/office/drawing/2014/main" id="{673DCBD7-7400-422C-9237-96CCCA51444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DCA74C2-5CDC-4AE0-A5D4-DEB705B4CFC0}"/>
              </a:ext>
            </a:extLst>
          </p:cNvPr>
          <p:cNvSpPr>
            <a:spLocks noGrp="1"/>
          </p:cNvSpPr>
          <p:nvPr>
            <p:ph type="sldNum" sz="quarter" idx="12"/>
          </p:nvPr>
        </p:nvSpPr>
        <p:spPr/>
        <p:txBody>
          <a:bodyPr/>
          <a:lstStyle/>
          <a:p>
            <a:fld id="{C7137687-6C79-410F-A8C7-9D1D087244C6}" type="slidenum">
              <a:rPr lang="en-GB" smtClean="0"/>
              <a:t>‹#›</a:t>
            </a:fld>
            <a:endParaRPr lang="en-GB"/>
          </a:p>
        </p:txBody>
      </p:sp>
    </p:spTree>
    <p:extLst>
      <p:ext uri="{BB962C8B-B14F-4D97-AF65-F5344CB8AC3E}">
        <p14:creationId xmlns:p14="http://schemas.microsoft.com/office/powerpoint/2010/main" val="2053047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5E9B93-AFC5-47B2-9CAF-504F3C13426A}"/>
              </a:ext>
            </a:extLst>
          </p:cNvPr>
          <p:cNvSpPr>
            <a:spLocks noGrp="1"/>
          </p:cNvSpPr>
          <p:nvPr>
            <p:ph type="dt" sz="half" idx="10"/>
          </p:nvPr>
        </p:nvSpPr>
        <p:spPr/>
        <p:txBody>
          <a:bodyPr/>
          <a:lstStyle/>
          <a:p>
            <a:fld id="{822AB880-2E06-4BB6-BDD1-6F3AFEEC1FB8}" type="datetime1">
              <a:rPr lang="en-US" smtClean="0"/>
              <a:t>11/11/2021</a:t>
            </a:fld>
            <a:endParaRPr lang="en-GB"/>
          </a:p>
        </p:txBody>
      </p:sp>
      <p:sp>
        <p:nvSpPr>
          <p:cNvPr id="3" name="Footer Placeholder 2">
            <a:extLst>
              <a:ext uri="{FF2B5EF4-FFF2-40B4-BE49-F238E27FC236}">
                <a16:creationId xmlns:a16="http://schemas.microsoft.com/office/drawing/2014/main" id="{4EBD9DAD-87B0-4E61-B5DB-2E966E87403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0EB985-8C07-4001-816F-B049B7DE6B8E}"/>
              </a:ext>
            </a:extLst>
          </p:cNvPr>
          <p:cNvSpPr>
            <a:spLocks noGrp="1"/>
          </p:cNvSpPr>
          <p:nvPr>
            <p:ph type="sldNum" sz="quarter" idx="12"/>
          </p:nvPr>
        </p:nvSpPr>
        <p:spPr/>
        <p:txBody>
          <a:bodyPr/>
          <a:lstStyle/>
          <a:p>
            <a:fld id="{C7137687-6C79-410F-A8C7-9D1D087244C6}" type="slidenum">
              <a:rPr lang="en-GB" smtClean="0"/>
              <a:t>‹#›</a:t>
            </a:fld>
            <a:endParaRPr lang="en-GB"/>
          </a:p>
        </p:txBody>
      </p:sp>
    </p:spTree>
    <p:extLst>
      <p:ext uri="{BB962C8B-B14F-4D97-AF65-F5344CB8AC3E}">
        <p14:creationId xmlns:p14="http://schemas.microsoft.com/office/powerpoint/2010/main" val="49704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EA9DA-97CC-4A60-9937-1AB3242C6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3955A72-C870-446B-9FFC-123FBF79E2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50B02FE-A6F9-4562-A87B-DD967E9199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1332E9-44FD-4371-9354-8588A7C63591}"/>
              </a:ext>
            </a:extLst>
          </p:cNvPr>
          <p:cNvSpPr>
            <a:spLocks noGrp="1"/>
          </p:cNvSpPr>
          <p:nvPr>
            <p:ph type="dt" sz="half" idx="10"/>
          </p:nvPr>
        </p:nvSpPr>
        <p:spPr/>
        <p:txBody>
          <a:bodyPr/>
          <a:lstStyle/>
          <a:p>
            <a:fld id="{9B8933FF-EFFC-486D-A926-4E8E752EE618}" type="datetime1">
              <a:rPr lang="en-US" smtClean="0"/>
              <a:t>11/11/2021</a:t>
            </a:fld>
            <a:endParaRPr lang="en-GB"/>
          </a:p>
        </p:txBody>
      </p:sp>
      <p:sp>
        <p:nvSpPr>
          <p:cNvPr id="6" name="Footer Placeholder 5">
            <a:extLst>
              <a:ext uri="{FF2B5EF4-FFF2-40B4-BE49-F238E27FC236}">
                <a16:creationId xmlns:a16="http://schemas.microsoft.com/office/drawing/2014/main" id="{0FE5C297-9268-4A72-9122-9DADABF687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73C40A-1D3B-4807-BA61-C6892257A263}"/>
              </a:ext>
            </a:extLst>
          </p:cNvPr>
          <p:cNvSpPr>
            <a:spLocks noGrp="1"/>
          </p:cNvSpPr>
          <p:nvPr>
            <p:ph type="sldNum" sz="quarter" idx="12"/>
          </p:nvPr>
        </p:nvSpPr>
        <p:spPr/>
        <p:txBody>
          <a:bodyPr/>
          <a:lstStyle/>
          <a:p>
            <a:fld id="{C7137687-6C79-410F-A8C7-9D1D087244C6}" type="slidenum">
              <a:rPr lang="en-GB" smtClean="0"/>
              <a:t>‹#›</a:t>
            </a:fld>
            <a:endParaRPr lang="en-GB"/>
          </a:p>
        </p:txBody>
      </p:sp>
    </p:spTree>
    <p:extLst>
      <p:ext uri="{BB962C8B-B14F-4D97-AF65-F5344CB8AC3E}">
        <p14:creationId xmlns:p14="http://schemas.microsoft.com/office/powerpoint/2010/main" val="715116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MAaU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PwIAANhFAABnCgAAEAAAACYAAAAIAAAAAAAAAAAAAAA="/>
              </a:ext>
            </a:extLst>
          </p:cNvSpPr>
          <p:nvPr>
            <p:ph type="title"/>
          </p:nvPr>
        </p:nvSpPr>
        <p:spPr/>
        <p:txBody>
          <a:bodyPr/>
          <a:lstStyle/>
          <a:p>
            <a:pPr>
              <a:defRPr lang="en-US"/>
            </a:pPr>
            <a:r>
              <a:t>Click to edit Master title style</a:t>
            </a:r>
          </a:p>
        </p:txBody>
      </p:sp>
      <p:sp>
        <p:nvSpPr>
          <p:cNvPr id="3" name="Content Placeholder 2"/>
          <p:cNvSpPr>
            <a:spLocks noGrp="1" noChangeArrowheads="1"/>
            <a:extLst>
              <a:ext uri="smNativeData">
                <pr:smNativeData xmlns:pr="smNativeData" xmlns:p14="http://schemas.microsoft.com/office/powerpoint/2010/main" xmlns=""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BnAC4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OwsAANhFAAAAJgAAEAAAACYAAAAIAAAAAAAAAAAAAAA="/>
              </a:ext>
            </a:extLst>
          </p:cNvSpPr>
          <p:nvPr>
            <p:ph idx="1"/>
          </p:nvPr>
        </p:nvSpPr>
        <p:spPr/>
        <p:txBody>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4" name="Date Placeholder 3"/>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9uaWM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71F22CB8-B43F-4D34-A3D6-3744265FC2B9}" type="datetime1">
              <a:rPr lang="en-US" smtClean="0"/>
              <a:t>11/11/2021</a:t>
            </a:fld>
            <a:endParaRPr/>
          </a:p>
        </p:txBody>
      </p:sp>
      <p:sp>
        <p:nvSpPr>
          <p:cNvPr id="5" name="Footer Placeholder 4"/>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BmAHQ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GB"/>
          </a:p>
        </p:txBody>
      </p:sp>
      <p:sp>
        <p:nvSpPr>
          <p:cNvPr id="6" name="Slide Number Placeholder 5"/>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BmAHQ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CE62-2CD3-D038-9D3D-DA6D80736B8F}"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7695E-4626-4B98-811B-2DC449DC1E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7DE8FDA-51B7-4E92-9737-09113DAC57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DAA99D0-38AA-466D-BF9E-DAD1BF57B9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A965E9-F71A-4E13-9215-C838BA73CB03}"/>
              </a:ext>
            </a:extLst>
          </p:cNvPr>
          <p:cNvSpPr>
            <a:spLocks noGrp="1"/>
          </p:cNvSpPr>
          <p:nvPr>
            <p:ph type="dt" sz="half" idx="10"/>
          </p:nvPr>
        </p:nvSpPr>
        <p:spPr/>
        <p:txBody>
          <a:bodyPr/>
          <a:lstStyle/>
          <a:p>
            <a:fld id="{77C883A9-25A4-4EA8-A24C-B609D7EB435C}" type="datetime1">
              <a:rPr lang="en-US" smtClean="0"/>
              <a:t>11/11/2021</a:t>
            </a:fld>
            <a:endParaRPr lang="en-GB"/>
          </a:p>
        </p:txBody>
      </p:sp>
      <p:sp>
        <p:nvSpPr>
          <p:cNvPr id="6" name="Footer Placeholder 5">
            <a:extLst>
              <a:ext uri="{FF2B5EF4-FFF2-40B4-BE49-F238E27FC236}">
                <a16:creationId xmlns:a16="http://schemas.microsoft.com/office/drawing/2014/main" id="{A05155BB-A06E-4C51-B7DA-B314085D83A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05FBD4-1E5E-4AED-B361-3096E7C1C460}"/>
              </a:ext>
            </a:extLst>
          </p:cNvPr>
          <p:cNvSpPr>
            <a:spLocks noGrp="1"/>
          </p:cNvSpPr>
          <p:nvPr>
            <p:ph type="sldNum" sz="quarter" idx="12"/>
          </p:nvPr>
        </p:nvSpPr>
        <p:spPr/>
        <p:txBody>
          <a:bodyPr/>
          <a:lstStyle/>
          <a:p>
            <a:fld id="{C7137687-6C79-410F-A8C7-9D1D087244C6}" type="slidenum">
              <a:rPr lang="en-GB" smtClean="0"/>
              <a:t>‹#›</a:t>
            </a:fld>
            <a:endParaRPr lang="en-GB"/>
          </a:p>
        </p:txBody>
      </p:sp>
    </p:spTree>
    <p:extLst>
      <p:ext uri="{BB962C8B-B14F-4D97-AF65-F5344CB8AC3E}">
        <p14:creationId xmlns:p14="http://schemas.microsoft.com/office/powerpoint/2010/main" val="2383092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4908-AEAF-4918-8147-27166F91191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313F812-80BE-4B95-981A-0E6F68E801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5C7238-3D60-44C9-BF8C-DC318A80C418}"/>
              </a:ext>
            </a:extLst>
          </p:cNvPr>
          <p:cNvSpPr>
            <a:spLocks noGrp="1"/>
          </p:cNvSpPr>
          <p:nvPr>
            <p:ph type="dt" sz="half" idx="10"/>
          </p:nvPr>
        </p:nvSpPr>
        <p:spPr/>
        <p:txBody>
          <a:bodyPr/>
          <a:lstStyle/>
          <a:p>
            <a:fld id="{74EC819F-F040-4BFB-8BB2-AF95C3CA2AD5}" type="datetime1">
              <a:rPr lang="en-US" smtClean="0"/>
              <a:t>11/11/2021</a:t>
            </a:fld>
            <a:endParaRPr lang="en-GB"/>
          </a:p>
        </p:txBody>
      </p:sp>
      <p:sp>
        <p:nvSpPr>
          <p:cNvPr id="5" name="Footer Placeholder 4">
            <a:extLst>
              <a:ext uri="{FF2B5EF4-FFF2-40B4-BE49-F238E27FC236}">
                <a16:creationId xmlns:a16="http://schemas.microsoft.com/office/drawing/2014/main" id="{831A837C-F78B-4CC1-BA02-C77A91C44C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58F380-C0B8-4B6C-A40B-59B8C60951D7}"/>
              </a:ext>
            </a:extLst>
          </p:cNvPr>
          <p:cNvSpPr>
            <a:spLocks noGrp="1"/>
          </p:cNvSpPr>
          <p:nvPr>
            <p:ph type="sldNum" sz="quarter" idx="12"/>
          </p:nvPr>
        </p:nvSpPr>
        <p:spPr/>
        <p:txBody>
          <a:bodyPr/>
          <a:lstStyle/>
          <a:p>
            <a:fld id="{C7137687-6C79-410F-A8C7-9D1D087244C6}" type="slidenum">
              <a:rPr lang="en-GB" smtClean="0"/>
              <a:t>‹#›</a:t>
            </a:fld>
            <a:endParaRPr lang="en-GB"/>
          </a:p>
        </p:txBody>
      </p:sp>
    </p:spTree>
    <p:extLst>
      <p:ext uri="{BB962C8B-B14F-4D97-AF65-F5344CB8AC3E}">
        <p14:creationId xmlns:p14="http://schemas.microsoft.com/office/powerpoint/2010/main" val="1597289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91D4BE-F691-42EC-AAD8-BDBFCAF0A4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618CD53-B7B6-4BC9-89A7-BDCD63F898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905750-5373-4A11-90CC-51488AF9035C}"/>
              </a:ext>
            </a:extLst>
          </p:cNvPr>
          <p:cNvSpPr>
            <a:spLocks noGrp="1"/>
          </p:cNvSpPr>
          <p:nvPr>
            <p:ph type="dt" sz="half" idx="10"/>
          </p:nvPr>
        </p:nvSpPr>
        <p:spPr/>
        <p:txBody>
          <a:bodyPr/>
          <a:lstStyle/>
          <a:p>
            <a:fld id="{35592694-3185-485B-824E-E5371A3537F0}" type="datetime1">
              <a:rPr lang="en-US" smtClean="0"/>
              <a:t>11/11/2021</a:t>
            </a:fld>
            <a:endParaRPr lang="en-GB"/>
          </a:p>
        </p:txBody>
      </p:sp>
      <p:sp>
        <p:nvSpPr>
          <p:cNvPr id="5" name="Footer Placeholder 4">
            <a:extLst>
              <a:ext uri="{FF2B5EF4-FFF2-40B4-BE49-F238E27FC236}">
                <a16:creationId xmlns:a16="http://schemas.microsoft.com/office/drawing/2014/main" id="{300E358E-DFE1-4EB0-890C-4A5FC34192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191E51-9E5E-4D0E-8FB9-B2CA99A6D948}"/>
              </a:ext>
            </a:extLst>
          </p:cNvPr>
          <p:cNvSpPr>
            <a:spLocks noGrp="1"/>
          </p:cNvSpPr>
          <p:nvPr>
            <p:ph type="sldNum" sz="quarter" idx="12"/>
          </p:nvPr>
        </p:nvSpPr>
        <p:spPr/>
        <p:txBody>
          <a:bodyPr/>
          <a:lstStyle/>
          <a:p>
            <a:fld id="{C7137687-6C79-410F-A8C7-9D1D087244C6}" type="slidenum">
              <a:rPr lang="en-GB" smtClean="0"/>
              <a:t>‹#›</a:t>
            </a:fld>
            <a:endParaRPr lang="en-GB"/>
          </a:p>
        </p:txBody>
      </p:sp>
    </p:spTree>
    <p:extLst>
      <p:ext uri="{BB962C8B-B14F-4D97-AF65-F5344CB8AC3E}">
        <p14:creationId xmlns:p14="http://schemas.microsoft.com/office/powerpoint/2010/main" val="10632180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noChangeArrowheads="1"/>
            <a:extLst>
              <a:ext uri="smNativeData">
                <pr:smNativeData xmlns="" xmlns:p14="http://schemas.microsoft.com/office/powerpoint/2010/main" xmlns:pr="smNativeData" val="SMDATA_13_/ufCXRMAAAAlAAAAZAAAAA0AAAAAkAAAAEgAAACQAAAASAAAAAAAAAAC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DIAw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gCQAA6AYAAKBBAACYFQAAEAAAACYAAAAIAAAAgYAAAAAAAAA="/>
              </a:ext>
            </a:extLst>
          </p:cNvSpPr>
          <p:nvPr>
            <p:ph type="ctrTitle"/>
          </p:nvPr>
        </p:nvSpPr>
        <p:spPr>
          <a:xfrm>
            <a:off x="1524000" y="1122680"/>
            <a:ext cx="9144000" cy="2387600"/>
          </a:xfrm>
        </p:spPr>
        <p:txBody>
          <a:bodyPr vert="horz" wrap="square" lIns="91440" tIns="45720" rIns="91440" bIns="45720" numCol="1" spcCol="215900" anchor="b">
            <a:prstTxWarp prst="textNoShape">
              <a:avLst/>
            </a:prstTxWarp>
          </a:bodyPr>
          <a:lstStyle>
            <a:lvl1pPr algn="ctr">
              <a:defRPr lang="en-US" sz="6000"/>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t>Click to edit Master title style</a:t>
            </a:r>
          </a:p>
        </p:txBody>
      </p:sp>
      <p:sp>
        <p:nvSpPr>
          <p:cNvPr id="3" name="Subtitle 2"/>
          <p:cNvSpPr>
            <a:spLocks noGrp="1" noChangeArrowheads="1"/>
            <a:extLst>
              <a:ext uri="smNativeData">
                <pr:smNativeData xmlns="" xmlns:p14="http://schemas.microsoft.com/office/powerpoint/2010/main" xmlns:pr="smNativeData"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tBzNI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gCQAAKRYAAKBBAABYIAAAEAAAACYAAAAIAAAAAYAAAAAAAAA="/>
              </a:ext>
            </a:extLst>
          </p:cNvSpPr>
          <p:nvPr>
            <p:ph type="subTitle" idx="1"/>
          </p:nvPr>
        </p:nvSpPr>
        <p:spPr>
          <a:xfrm>
            <a:off x="1524000" y="3602355"/>
            <a:ext cx="9144000" cy="1655445"/>
          </a:xfrm>
        </p:spPr>
        <p:txBody>
          <a:bodyPr/>
          <a:lstStyle>
            <a:lvl1pPr marL="0" indent="0" algn="ctr">
              <a:buNone/>
              <a:defRPr lang="en-US" sz="2400"/>
            </a:lvl1pPr>
            <a:lvl2pPr marL="457200" indent="0" algn="ctr">
              <a:buNone/>
              <a:defRPr lang="en-US" sz="2000"/>
            </a:lvl2pPr>
            <a:lvl3pPr marL="914400" indent="0" algn="ctr">
              <a:buNone/>
              <a:defRPr lang="en-US" sz="1800"/>
            </a:lvl3pPr>
            <a:lvl4pPr marL="1371600" indent="0" algn="ctr">
              <a:buNone/>
              <a:defRPr lang="en-US" sz="1600"/>
            </a:lvl4pPr>
            <a:lvl5pPr marL="1828800" indent="0" algn="ctr">
              <a:buNone/>
              <a:defRPr lang="en-US" sz="1600"/>
            </a:lvl5pPr>
            <a:lvl6pPr marL="2286000" indent="0" algn="ctr">
              <a:buNone/>
              <a:defRPr lang="en-US" sz="1600"/>
            </a:lvl6pPr>
            <a:lvl7pPr marL="2743200" indent="0" algn="ctr">
              <a:buNone/>
              <a:defRPr lang="en-US" sz="1600"/>
            </a:lvl7pPr>
            <a:lvl8pPr marL="3200400" indent="0" algn="ctr">
              <a:buNone/>
              <a:defRPr lang="en-US" sz="1600"/>
            </a:lvl8pPr>
            <a:lvl9pPr marL="3657600" indent="0" algn="ctr">
              <a:buNone/>
              <a:defRPr lang="en-US" sz="1600"/>
            </a:lvl9pPr>
          </a:lstStyle>
          <a:p>
            <a:pPr>
              <a:defRPr lang="en-US"/>
            </a:pPr>
            <a:r>
              <a:t>Click to edit Master subtitle style</a:t>
            </a:r>
          </a:p>
        </p:txBody>
      </p:sp>
      <p:sp>
        <p:nvSpPr>
          <p:cNvPr id="4" name="Date Placeholder 3"/>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MAxxY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E625CABF-BE4D-4E65-A24F-B245B7579109}" type="datetime1">
              <a:rPr lang="en-US" smtClean="0"/>
              <a:t>11/11/2021</a:t>
            </a:fld>
            <a:endParaRPr/>
          </a:p>
        </p:txBody>
      </p:sp>
      <p:sp>
        <p:nvSpPr>
          <p:cNvPr id="5" name="Footer Placeholder 4"/>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E1zAw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GB"/>
          </a:p>
        </p:txBody>
      </p:sp>
      <p:sp>
        <p:nvSpPr>
          <p:cNvPr id="6" name="Slide Number Placeholder 5"/>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II+uoc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9D91-DFD3-D06B-9D3D-293ED3736B7C}" type="slidenum">
              <a:t>‹#›</a:t>
            </a:fld>
            <a:endParaRPr/>
          </a:p>
        </p:txBody>
      </p:sp>
    </p:spTree>
    <p:extLst>
      <p:ext uri="{BB962C8B-B14F-4D97-AF65-F5344CB8AC3E}">
        <p14:creationId xmlns:p14="http://schemas.microsoft.com/office/powerpoint/2010/main" val="31132164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MAaU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PwIAANhFAABnCgAAEAAAACYAAAAIAAAAAAAAAAAAAAA="/>
              </a:ext>
            </a:extLst>
          </p:cNvSpPr>
          <p:nvPr>
            <p:ph type="title"/>
          </p:nvPr>
        </p:nvSpPr>
        <p:spPr/>
        <p:txBody>
          <a:bodyPr/>
          <a:lstStyle/>
          <a:p>
            <a:pPr>
              <a:defRPr lang="en-US"/>
            </a:pPr>
            <a:r>
              <a:t>Click to edit Master title style</a:t>
            </a:r>
          </a:p>
        </p:txBody>
      </p:sp>
      <p:sp>
        <p:nvSpPr>
          <p:cNvPr id="3" name="Content Placeholder 2"/>
          <p:cNvSpPr>
            <a:spLocks noGrp="1" noChangeArrowheads="1"/>
            <a:extLst>
              <a:ext uri="smNativeData">
                <pr:smNativeData xmlns="" xmlns:p14="http://schemas.microsoft.com/office/powerpoint/2010/main" xmlns:pr="smNativeData"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BnAC4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OwsAANhFAAAAJgAAEAAAACYAAAAIAAAAAAAAAAAAAAA="/>
              </a:ext>
            </a:extLst>
          </p:cNvSpPr>
          <p:nvPr>
            <p:ph idx="1"/>
          </p:nvPr>
        </p:nvSpPr>
        <p:spPr/>
        <p:txBody>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4" name="Date Placeholder 3"/>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9uaWM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71F22CB8-B43F-4D34-A3D6-3744265FC2B9}" type="datetime1">
              <a:rPr lang="en-US" smtClean="0"/>
              <a:t>11/11/2021</a:t>
            </a:fld>
            <a:endParaRPr/>
          </a:p>
        </p:txBody>
      </p:sp>
      <p:sp>
        <p:nvSpPr>
          <p:cNvPr id="5" name="Footer Placeholder 4"/>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BmAHQ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GB"/>
          </a:p>
        </p:txBody>
      </p:sp>
      <p:sp>
        <p:nvSpPr>
          <p:cNvPr id="6" name="Slide Number Placeholder 5"/>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BmAHQ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CE62-2CD3-D038-9D3D-DA6D80736B8F}" type="slidenum">
              <a:t>‹#›</a:t>
            </a:fld>
            <a:endParaRPr/>
          </a:p>
        </p:txBody>
      </p:sp>
    </p:spTree>
    <p:extLst>
      <p:ext uri="{BB962C8B-B14F-4D97-AF65-F5344CB8AC3E}">
        <p14:creationId xmlns:p14="http://schemas.microsoft.com/office/powerpoint/2010/main" val="3741911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noChangeArrowheads="1"/>
            <a:extLst>
              <a:ext uri="smNativeData">
                <pr:smNativeData xmlns="" xmlns:p14="http://schemas.microsoft.com/office/powerpoint/2010/main" xmlns:pr="smNativeData" val="SMDATA_13_/ufCXRMAAAAlAAAAZAAAAA0AAAAAkAAAAEgAAACQAAAASAAAAAAAAAAC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DgAOQ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eBQAAhQoAAM5FAAARHAAAEAAAACYAAAAIAAAAgYAAAAAAAAA="/>
              </a:ext>
            </a:extLst>
          </p:cNvSpPr>
          <p:nvPr>
            <p:ph type="title"/>
          </p:nvPr>
        </p:nvSpPr>
        <p:spPr>
          <a:xfrm>
            <a:off x="831850" y="1710055"/>
            <a:ext cx="10515600" cy="2852420"/>
          </a:xfrm>
        </p:spPr>
        <p:txBody>
          <a:bodyPr vert="horz" wrap="square" lIns="91440" tIns="45720" rIns="91440" bIns="45720" numCol="1" spcCol="215900" anchor="b">
            <a:prstTxWarp prst="textNoShape">
              <a:avLst/>
            </a:prstTxWarp>
          </a:bodyPr>
          <a:lstStyle>
            <a:lvl1pPr>
              <a:defRPr lang="en-US" sz="6000"/>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t>Click to edit Master title style</a:t>
            </a:r>
          </a:p>
        </p:txBody>
      </p:sp>
      <p:sp>
        <p:nvSpPr>
          <p:cNvPr id="3" name="Text Placeholder 2"/>
          <p:cNvSpPr>
            <a:spLocks noGrp="1" noChangeArrowheads="1"/>
            <a:extLst>
              <a:ext uri="smNativeData">
                <pr:smNativeData xmlns="" xmlns:p14="http://schemas.microsoft.com/office/powerpoint/2010/main" xmlns:pr="smNativeData"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7///8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eBQAAPBwAAM5FAAB2JQAAEAAAACYAAAAIAAAAAYAAAAAAAAA="/>
              </a:ext>
            </a:extLst>
          </p:cNvSpPr>
          <p:nvPr>
            <p:ph idx="1"/>
          </p:nvPr>
        </p:nvSpPr>
        <p:spPr>
          <a:xfrm>
            <a:off x="831850" y="4589780"/>
            <a:ext cx="10515600" cy="1499870"/>
          </a:xfrm>
        </p:spPr>
        <p:txBody>
          <a:bodyPr/>
          <a:lstStyle>
            <a:lvl1pPr marL="0" indent="0">
              <a:buNone/>
              <a:defRPr lang="en-US" sz="2400">
                <a:solidFill>
                  <a:srgbClr val="8C8C8C"/>
                </a:solidFill>
              </a:defRPr>
            </a:lvl1pPr>
            <a:lvl2pPr marL="457200" indent="0">
              <a:buNone/>
              <a:defRPr lang="en-US" sz="2000">
                <a:solidFill>
                  <a:srgbClr val="8C8C8C"/>
                </a:solidFill>
              </a:defRPr>
            </a:lvl2pPr>
            <a:lvl3pPr marL="914400" indent="0">
              <a:buNone/>
              <a:defRPr lang="en-US" sz="1800">
                <a:solidFill>
                  <a:srgbClr val="8C8C8C"/>
                </a:solidFill>
              </a:defRPr>
            </a:lvl3pPr>
            <a:lvl4pPr marL="1371600" indent="0">
              <a:buNone/>
              <a:defRPr lang="en-US" sz="1600">
                <a:solidFill>
                  <a:srgbClr val="8C8C8C"/>
                </a:solidFill>
              </a:defRPr>
            </a:lvl4pPr>
            <a:lvl5pPr marL="1828800" indent="0">
              <a:buNone/>
              <a:defRPr lang="en-US" sz="1600">
                <a:solidFill>
                  <a:srgbClr val="8C8C8C"/>
                </a:solidFill>
              </a:defRPr>
            </a:lvl5pPr>
            <a:lvl6pPr marL="2286000" indent="0">
              <a:buNone/>
              <a:defRPr lang="en-US" sz="1600">
                <a:solidFill>
                  <a:srgbClr val="8C8C8C"/>
                </a:solidFill>
              </a:defRPr>
            </a:lvl6pPr>
            <a:lvl7pPr marL="2743200" indent="0">
              <a:buNone/>
              <a:defRPr lang="en-US" sz="1600">
                <a:solidFill>
                  <a:srgbClr val="8C8C8C"/>
                </a:solidFill>
              </a:defRPr>
            </a:lvl7pPr>
            <a:lvl8pPr marL="3200400" indent="0">
              <a:buNone/>
              <a:defRPr lang="en-US" sz="1600">
                <a:solidFill>
                  <a:srgbClr val="8C8C8C"/>
                </a:solidFill>
              </a:defRPr>
            </a:lvl8pPr>
            <a:lvl9pPr marL="3657600" indent="0">
              <a:buNone/>
              <a:defRPr lang="en-US" sz="1600">
                <a:solidFill>
                  <a:srgbClr val="8C8C8C"/>
                </a:solidFill>
              </a:defRPr>
            </a:lvl9pPr>
          </a:lstStyle>
          <a:p>
            <a:pPr>
              <a:defRPr lang="en-US"/>
            </a:pPr>
            <a:r>
              <a:t>Click to edit Master text styles</a:t>
            </a:r>
          </a:p>
        </p:txBody>
      </p:sp>
      <p:sp>
        <p:nvSpPr>
          <p:cNvPr id="4" name="Date Placeholder 3"/>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OAEbwk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FAA8FC47-325F-46DE-8221-D086FBE8089B}" type="datetime1">
              <a:rPr lang="en-US" smtClean="0"/>
              <a:t>11/11/2021</a:t>
            </a:fld>
            <a:endParaRPr/>
          </a:p>
        </p:txBody>
      </p:sp>
      <p:sp>
        <p:nvSpPr>
          <p:cNvPr id="5" name="Footer Placeholder 4"/>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JfRZg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GB"/>
          </a:p>
        </p:txBody>
      </p:sp>
      <p:sp>
        <p:nvSpPr>
          <p:cNvPr id="6" name="Slide Number Placeholder 5"/>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B48C-C2D3-D042-9D3D-3417FA736B61}" type="slidenum">
              <a:t>‹#›</a:t>
            </a:fld>
            <a:endParaRPr/>
          </a:p>
        </p:txBody>
      </p:sp>
    </p:spTree>
    <p:extLst>
      <p:ext uri="{BB962C8B-B14F-4D97-AF65-F5344CB8AC3E}">
        <p14:creationId xmlns:p14="http://schemas.microsoft.com/office/powerpoint/2010/main" val="3967652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MBv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PwIAANhFAABnCgAAEAAAACYAAAAIAAAAAAAAAAAAAAA="/>
              </a:ext>
            </a:extLst>
          </p:cNvSpPr>
          <p:nvPr>
            <p:ph type="title"/>
          </p:nvPr>
        </p:nvSpPr>
        <p:spPr/>
        <p:txBody>
          <a:bodyPr/>
          <a:lstStyle/>
          <a:p>
            <a:pPr>
              <a:defRPr lang="en-US"/>
            </a:pPr>
            <a:r>
              <a:t>Click to edit Master title style</a:t>
            </a:r>
          </a:p>
        </p:txBody>
      </p:sp>
      <p:sp>
        <p:nvSpPr>
          <p:cNvPr id="3" name="Content Placeholder 2"/>
          <p:cNvSpPr>
            <a:spLocks noGrp="1" noChangeArrowheads="1"/>
            <a:extLst>
              <a:ext uri="smNativeData">
                <pr:smNativeData xmlns="" xmlns:p14="http://schemas.microsoft.com/office/powerpoint/2010/main" xmlns:pr="smNativeData"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OwsAAAglAAAAJgAAEAAAACYAAAAIAAAAAQAAAAAAAAA="/>
              </a:ext>
            </a:extLst>
          </p:cNvSpPr>
          <p:nvPr>
            <p:ph idx="1"/>
          </p:nvPr>
        </p:nvSpPr>
        <p:spPr>
          <a:xfrm>
            <a:off x="838200" y="1825625"/>
            <a:ext cx="5181600" cy="4351655"/>
          </a:xfrm>
        </p:spPr>
        <p:txBody>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4" name="Content Placeholder 3"/>
          <p:cNvSpPr>
            <a:spLocks noGrp="1" noChangeArrowheads="1"/>
            <a:extLst>
              <a:ext uri="smNativeData">
                <pr:smNativeData xmlns="" xmlns:p14="http://schemas.microsoft.com/office/powerpoint/2010/main" xmlns:pr="smNativeData"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JQAAOwsAANhFAAAAJgAAEAAAACYAAAAIAAAAAQAAAAAAAAA="/>
              </a:ext>
            </a:extLst>
          </p:cNvSpPr>
          <p:nvPr>
            <p:ph idx="2"/>
          </p:nvPr>
        </p:nvSpPr>
        <p:spPr>
          <a:xfrm>
            <a:off x="6172200" y="1825625"/>
            <a:ext cx="5181600" cy="4351655"/>
          </a:xfrm>
        </p:spPr>
        <p:txBody>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5" name="Date Placeholder 4"/>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5C7F154A-46DD-4AFE-8FD2-52678765FF60}" type="datetime1">
              <a:rPr lang="en-US" smtClean="0"/>
              <a:t>11/11/2021</a:t>
            </a:fld>
            <a:endParaRPr/>
          </a:p>
        </p:txBody>
      </p:sp>
      <p:sp>
        <p:nvSpPr>
          <p:cNvPr id="6" name="Footer Placeholder 5"/>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DgAOQ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GB"/>
          </a:p>
        </p:txBody>
      </p:sp>
      <p:sp>
        <p:nvSpPr>
          <p:cNvPr id="7" name="Slide Number Placeholder 6"/>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7///8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E1DC-92D3-D017-9D3D-6442AF736B31}" type="slidenum">
              <a:t>‹#›</a:t>
            </a:fld>
            <a:endParaRPr/>
          </a:p>
        </p:txBody>
      </p:sp>
    </p:spTree>
    <p:extLst>
      <p:ext uri="{BB962C8B-B14F-4D97-AF65-F5344CB8AC3E}">
        <p14:creationId xmlns:p14="http://schemas.microsoft.com/office/powerpoint/2010/main" val="739022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OAEbwk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rBQAAPwIAANtFAABnCgAAEAAAACYAAAAIAAAAAQAAAAAAAAA="/>
              </a:ext>
            </a:extLst>
          </p:cNvSpPr>
          <p:nvPr>
            <p:ph type="title"/>
          </p:nvPr>
        </p:nvSpPr>
        <p:spPr>
          <a:xfrm>
            <a:off x="840105" y="365125"/>
            <a:ext cx="10515600" cy="1325880"/>
          </a:xfrm>
        </p:spPr>
        <p:txBody>
          <a:bodyPr/>
          <a:lstStyle/>
          <a:p>
            <a:pPr>
              <a:defRPr lang="en-US"/>
            </a:pPr>
            <a:r>
              <a:t>Click to edit Master title style</a:t>
            </a:r>
          </a:p>
        </p:txBody>
      </p:sp>
      <p:sp>
        <p:nvSpPr>
          <p:cNvPr id="3" name="Text Placeholder 2"/>
          <p:cNvSpPr>
            <a:spLocks noGrp="1" noChangeArrowheads="1"/>
            <a:extLst>
              <a:ext uri="smNativeData">
                <pr:smNativeData xmlns="" xmlns:p14="http://schemas.microsoft.com/office/powerpoint/2010/main" xmlns:pr="smNativeData" val="SMDATA_13_/ufCXRMAAAAlAAAAZAAAAA0AAAAAkAAAAEgAAACQAAAASAAAAAAAAAAC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JfRZg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rBQAAWAoAAOUkAABpDwAAEAAAACYAAAAIAAAAgYAAAAAAAAA="/>
              </a:ext>
            </a:extLst>
          </p:cNvSpPr>
          <p:nvPr>
            <p:ph idx="1"/>
          </p:nvPr>
        </p:nvSpPr>
        <p:spPr>
          <a:xfrm>
            <a:off x="840105" y="1681480"/>
            <a:ext cx="5157470" cy="823595"/>
          </a:xfrm>
        </p:spPr>
        <p:txBody>
          <a:bodyPr vert="horz" wrap="square" lIns="91440" tIns="45720" rIns="91440" bIns="45720" numCol="1" spcCol="215900" anchor="b">
            <a:prstTxWarp prst="textNoShape">
              <a:avLst/>
            </a:prstTxWarp>
          </a:bodyPr>
          <a:lstStyle>
            <a:lvl1pPr marL="0" indent="0">
              <a:buNone/>
              <a:defRPr lang="en-US" sz="2400" b="1"/>
            </a:lvl1pPr>
            <a:lvl2pPr marL="457200" indent="0">
              <a:buNone/>
              <a:defRPr lang="en-US" sz="2000" b="1"/>
            </a:lvl2pPr>
            <a:lvl3pPr marL="914400" indent="0">
              <a:buNone/>
              <a:defRPr lang="en-US" sz="1800" b="1"/>
            </a:lvl3pPr>
            <a:lvl4pPr marL="1371600" indent="0">
              <a:buNone/>
              <a:defRPr lang="en-US" sz="1600" b="1"/>
            </a:lvl4pPr>
            <a:lvl5pPr marL="1828800" indent="0">
              <a:buNone/>
              <a:defRPr lang="en-US" sz="1600" b="1"/>
            </a:lvl5pPr>
            <a:lvl6pPr marL="2286000" indent="0">
              <a:buNone/>
              <a:defRPr lang="en-US" sz="1600" b="1"/>
            </a:lvl6pPr>
            <a:lvl7pPr marL="2743200" indent="0">
              <a:buNone/>
              <a:defRPr lang="en-US" sz="1600" b="1"/>
            </a:lvl7pPr>
            <a:lvl8pPr marL="3200400" indent="0">
              <a:buNone/>
              <a:defRPr lang="en-US" sz="1600" b="1"/>
            </a:lvl8pPr>
            <a:lvl9pPr marL="3657600" indent="0">
              <a:buNone/>
              <a:defRPr lang="en-US" sz="1600" b="1"/>
            </a:lvl9pPr>
          </a:lstStyle>
          <a:p>
            <a:pPr>
              <a:defRPr lang="en-US"/>
            </a:pPr>
            <a:r>
              <a:t>Click to edit Master text styles</a:t>
            </a:r>
          </a:p>
        </p:txBody>
      </p:sp>
      <p:sp>
        <p:nvSpPr>
          <p:cNvPr id="4" name="Content Placeholder 3"/>
          <p:cNvSpPr>
            <a:spLocks noGrp="1" noChangeArrowheads="1"/>
            <a:extLst>
              <a:ext uri="smNativeData">
                <pr:smNativeData xmlns="" xmlns:p14="http://schemas.microsoft.com/office/powerpoint/2010/main" xmlns:pr="smNativeData"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rBQAAaQ8AAOUkAAAUJgAAEAAAACYAAAAIAAAAAQAAAAAAAAA="/>
              </a:ext>
            </a:extLst>
          </p:cNvSpPr>
          <p:nvPr>
            <p:ph idx="2"/>
          </p:nvPr>
        </p:nvSpPr>
        <p:spPr>
          <a:xfrm>
            <a:off x="840105" y="2505075"/>
            <a:ext cx="5157470" cy="3684905"/>
          </a:xfrm>
        </p:spPr>
        <p:txBody>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5" name="Text Placeholder 4"/>
          <p:cNvSpPr>
            <a:spLocks noGrp="1" noChangeArrowheads="1"/>
            <a:extLst>
              <a:ext uri="smNativeData">
                <pr:smNativeData xmlns="" xmlns:p14="http://schemas.microsoft.com/office/powerpoint/2010/main" xmlns:pr="smNativeData" val="SMDATA_13_/ufCXRMAAAAlAAAAZAAAAA0AAAAAkAAAAEgAAACQAAAASAAAAAAAAAAC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MBv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JQAAWAoAANtFAABpDwAAEAAAACYAAAAIAAAAgYAAAAAAAAA="/>
              </a:ext>
            </a:extLst>
          </p:cNvSpPr>
          <p:nvPr>
            <p:ph idx="3"/>
          </p:nvPr>
        </p:nvSpPr>
        <p:spPr>
          <a:xfrm>
            <a:off x="6172200" y="1681480"/>
            <a:ext cx="5183505" cy="823595"/>
          </a:xfrm>
        </p:spPr>
        <p:txBody>
          <a:bodyPr vert="horz" wrap="square" lIns="91440" tIns="45720" rIns="91440" bIns="45720" numCol="1" spcCol="215900" anchor="b">
            <a:prstTxWarp prst="textNoShape">
              <a:avLst/>
            </a:prstTxWarp>
          </a:bodyPr>
          <a:lstStyle>
            <a:lvl1pPr marL="0" indent="0">
              <a:buNone/>
              <a:defRPr lang="en-US" sz="2400" b="1"/>
            </a:lvl1pPr>
            <a:lvl2pPr marL="457200" indent="0">
              <a:buNone/>
              <a:defRPr lang="en-US" sz="2000" b="1"/>
            </a:lvl2pPr>
            <a:lvl3pPr marL="914400" indent="0">
              <a:buNone/>
              <a:defRPr lang="en-US" sz="1800" b="1"/>
            </a:lvl3pPr>
            <a:lvl4pPr marL="1371600" indent="0">
              <a:buNone/>
              <a:defRPr lang="en-US" sz="1600" b="1"/>
            </a:lvl4pPr>
            <a:lvl5pPr marL="1828800" indent="0">
              <a:buNone/>
              <a:defRPr lang="en-US" sz="1600" b="1"/>
            </a:lvl5pPr>
            <a:lvl6pPr marL="2286000" indent="0">
              <a:buNone/>
              <a:defRPr lang="en-US" sz="1600" b="1"/>
            </a:lvl6pPr>
            <a:lvl7pPr marL="2743200" indent="0">
              <a:buNone/>
              <a:defRPr lang="en-US" sz="1600" b="1"/>
            </a:lvl7pPr>
            <a:lvl8pPr marL="3200400" indent="0">
              <a:buNone/>
              <a:defRPr lang="en-US" sz="1600" b="1"/>
            </a:lvl8pPr>
            <a:lvl9pPr marL="3657600" indent="0">
              <a:buNone/>
              <a:defRPr lang="en-US" sz="1600" b="1"/>
            </a:lvl9pPr>
          </a:lstStyle>
          <a:p>
            <a:pPr>
              <a:defRPr lang="en-US"/>
            </a:pPr>
            <a:r>
              <a:t>Click to edit Master text styles</a:t>
            </a:r>
          </a:p>
        </p:txBody>
      </p:sp>
      <p:sp>
        <p:nvSpPr>
          <p:cNvPr id="6" name="Content Placeholder 5"/>
          <p:cNvSpPr>
            <a:spLocks noGrp="1" noChangeArrowheads="1"/>
            <a:extLst>
              <a:ext uri="smNativeData">
                <pr:smNativeData xmlns="" xmlns:p14="http://schemas.microsoft.com/office/powerpoint/2010/main" xmlns:pr="smNativeData"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JQAAaQ8AANtFAAAUJgAAEAAAACYAAAAIAAAAAQAAAAAAAAA="/>
              </a:ext>
            </a:extLst>
          </p:cNvSpPr>
          <p:nvPr>
            <p:ph idx="4"/>
          </p:nvPr>
        </p:nvSpPr>
        <p:spPr>
          <a:xfrm>
            <a:off x="6172200" y="2505075"/>
            <a:ext cx="5183505" cy="3684905"/>
          </a:xfrm>
        </p:spPr>
        <p:txBody>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7" name="Date Placeholder 6"/>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B1C8E7C0-3C74-4170-B7DC-46757634E60E}" type="datetime1">
              <a:rPr lang="en-US" smtClean="0"/>
              <a:t>11/11/2021</a:t>
            </a:fld>
            <a:endParaRPr/>
          </a:p>
        </p:txBody>
      </p:sp>
      <p:sp>
        <p:nvSpPr>
          <p:cNvPr id="8" name="Footer Placeholder 7"/>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GB"/>
          </a:p>
        </p:txBody>
      </p:sp>
      <p:sp>
        <p:nvSpPr>
          <p:cNvPr id="9" name="Slide Number Placeholder 8"/>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DgAOQ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A564-2AD3-D053-9D3D-DC06EB736B89}" type="slidenum">
              <a:t>‹#›</a:t>
            </a:fld>
            <a:endParaRPr/>
          </a:p>
        </p:txBody>
      </p:sp>
    </p:spTree>
    <p:extLst>
      <p:ext uri="{BB962C8B-B14F-4D97-AF65-F5344CB8AC3E}">
        <p14:creationId xmlns:p14="http://schemas.microsoft.com/office/powerpoint/2010/main" val="1910994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7///8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PwIAANhFAABnCgAAEAAAACYAAAAIAAAAAAAAAAAAAAA="/>
              </a:ext>
            </a:extLst>
          </p:cNvSpPr>
          <p:nvPr>
            <p:ph type="title"/>
          </p:nvPr>
        </p:nvSpPr>
        <p:spPr/>
        <p:txBody>
          <a:bodyPr/>
          <a:lstStyle/>
          <a:p>
            <a:pPr>
              <a:defRPr lang="en-US"/>
            </a:pPr>
            <a:r>
              <a:t>Click to edit Master title style</a:t>
            </a:r>
          </a:p>
        </p:txBody>
      </p:sp>
      <p:sp>
        <p:nvSpPr>
          <p:cNvPr id="3" name="Date Placeholder 2"/>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OAEbwk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B2C30705-A3D6-4B63-AB05-F9F94A2802DB}" type="datetime1">
              <a:rPr lang="en-US" smtClean="0"/>
              <a:t>11/11/2021</a:t>
            </a:fld>
            <a:endParaRPr/>
          </a:p>
        </p:txBody>
      </p:sp>
      <p:sp>
        <p:nvSpPr>
          <p:cNvPr id="4" name="Footer Placeholder 3"/>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JfRZg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GB"/>
          </a:p>
        </p:txBody>
      </p:sp>
      <p:sp>
        <p:nvSpPr>
          <p:cNvPr id="5" name="Slide Number Placeholder 4"/>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E27B-35D3-D014-9D3D-C341AC736B96}" type="slidenum">
              <a:t>‹#›</a:t>
            </a:fld>
            <a:endParaRPr/>
          </a:p>
        </p:txBody>
      </p:sp>
    </p:spTree>
    <p:extLst>
      <p:ext uri="{BB962C8B-B14F-4D97-AF65-F5344CB8AC3E}">
        <p14:creationId xmlns:p14="http://schemas.microsoft.com/office/powerpoint/2010/main" val="5397781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MBv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C198E86C-52EE-40FB-B21F-336D6681515E}" type="datetime1">
              <a:rPr lang="en-US" smtClean="0"/>
              <a:t>11/11/2021</a:t>
            </a:fld>
            <a:endParaRPr/>
          </a:p>
        </p:txBody>
      </p:sp>
      <p:sp>
        <p:nvSpPr>
          <p:cNvPr id="3" name="Footer Placeholder 2"/>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GB"/>
          </a:p>
        </p:txBody>
      </p:sp>
      <p:sp>
        <p:nvSpPr>
          <p:cNvPr id="4" name="Slide Number Placeholder 3"/>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AB49-07D3-D05D-9D3D-F108E5736BA4}" type="slidenum">
              <a:t>‹#›</a:t>
            </a:fld>
            <a:endParaRPr/>
          </a:p>
        </p:txBody>
      </p:sp>
    </p:spTree>
    <p:extLst>
      <p:ext uri="{BB962C8B-B14F-4D97-AF65-F5344CB8AC3E}">
        <p14:creationId xmlns:p14="http://schemas.microsoft.com/office/powerpoint/2010/main" val="3038578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noChangeArrowheads="1"/>
            <a:extLst>
              <a:ext uri="smNativeData">
                <pr:smNativeData xmlns:pr="smNativeData" xmlns:p14="http://schemas.microsoft.com/office/powerpoint/2010/main" xmlns="" val="SMDATA_13_/ufCXRMAAAAlAAAAZAAAAA0AAAAAkAAAAEgAAACQAAAASAAAAAAAAAAC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DgAOQ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eBQAAhQoAAM5FAAARHAAAEAAAACYAAAAIAAAAgYAAAAAAAAA="/>
              </a:ext>
            </a:extLst>
          </p:cNvSpPr>
          <p:nvPr>
            <p:ph type="title"/>
          </p:nvPr>
        </p:nvSpPr>
        <p:spPr>
          <a:xfrm>
            <a:off x="831850" y="1710055"/>
            <a:ext cx="10515600" cy="2852420"/>
          </a:xfrm>
        </p:spPr>
        <p:txBody>
          <a:bodyPr vert="horz" wrap="square" lIns="91440" tIns="45720" rIns="91440" bIns="45720" numCol="1" spcCol="215900" anchor="b">
            <a:prstTxWarp prst="textNoShape">
              <a:avLst/>
            </a:prstTxWarp>
          </a:bodyPr>
          <a:lstStyle>
            <a:lvl1pPr>
              <a:defRPr lang="en-US" sz="6000"/>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t>Click to edit Master title style</a:t>
            </a:r>
          </a:p>
        </p:txBody>
      </p:sp>
      <p:sp>
        <p:nvSpPr>
          <p:cNvPr id="3" name="Text Placeholder 2"/>
          <p:cNvSpPr>
            <a:spLocks noGrp="1" noChangeArrowheads="1"/>
            <a:extLst>
              <a:ext uri="smNativeData">
                <pr:smNativeData xmlns:pr="smNativeData" xmlns:p14="http://schemas.microsoft.com/office/powerpoint/2010/main" xmlns=""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7///8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eBQAAPBwAAM5FAAB2JQAAEAAAACYAAAAIAAAAAYAAAAAAAAA="/>
              </a:ext>
            </a:extLst>
          </p:cNvSpPr>
          <p:nvPr>
            <p:ph idx="1"/>
          </p:nvPr>
        </p:nvSpPr>
        <p:spPr>
          <a:xfrm>
            <a:off x="831850" y="4589780"/>
            <a:ext cx="10515600" cy="1499870"/>
          </a:xfrm>
        </p:spPr>
        <p:txBody>
          <a:bodyPr/>
          <a:lstStyle>
            <a:lvl1pPr marL="0" indent="0">
              <a:buNone/>
              <a:defRPr lang="en-US" sz="2400">
                <a:solidFill>
                  <a:srgbClr val="8C8C8C"/>
                </a:solidFill>
              </a:defRPr>
            </a:lvl1pPr>
            <a:lvl2pPr marL="457200" indent="0">
              <a:buNone/>
              <a:defRPr lang="en-US" sz="2000">
                <a:solidFill>
                  <a:srgbClr val="8C8C8C"/>
                </a:solidFill>
              </a:defRPr>
            </a:lvl2pPr>
            <a:lvl3pPr marL="914400" indent="0">
              <a:buNone/>
              <a:defRPr lang="en-US" sz="1800">
                <a:solidFill>
                  <a:srgbClr val="8C8C8C"/>
                </a:solidFill>
              </a:defRPr>
            </a:lvl3pPr>
            <a:lvl4pPr marL="1371600" indent="0">
              <a:buNone/>
              <a:defRPr lang="en-US" sz="1600">
                <a:solidFill>
                  <a:srgbClr val="8C8C8C"/>
                </a:solidFill>
              </a:defRPr>
            </a:lvl4pPr>
            <a:lvl5pPr marL="1828800" indent="0">
              <a:buNone/>
              <a:defRPr lang="en-US" sz="1600">
                <a:solidFill>
                  <a:srgbClr val="8C8C8C"/>
                </a:solidFill>
              </a:defRPr>
            </a:lvl5pPr>
            <a:lvl6pPr marL="2286000" indent="0">
              <a:buNone/>
              <a:defRPr lang="en-US" sz="1600">
                <a:solidFill>
                  <a:srgbClr val="8C8C8C"/>
                </a:solidFill>
              </a:defRPr>
            </a:lvl6pPr>
            <a:lvl7pPr marL="2743200" indent="0">
              <a:buNone/>
              <a:defRPr lang="en-US" sz="1600">
                <a:solidFill>
                  <a:srgbClr val="8C8C8C"/>
                </a:solidFill>
              </a:defRPr>
            </a:lvl7pPr>
            <a:lvl8pPr marL="3200400" indent="0">
              <a:buNone/>
              <a:defRPr lang="en-US" sz="1600">
                <a:solidFill>
                  <a:srgbClr val="8C8C8C"/>
                </a:solidFill>
              </a:defRPr>
            </a:lvl8pPr>
            <a:lvl9pPr marL="3657600" indent="0">
              <a:buNone/>
              <a:defRPr lang="en-US" sz="1600">
                <a:solidFill>
                  <a:srgbClr val="8C8C8C"/>
                </a:solidFill>
              </a:defRPr>
            </a:lvl9pPr>
          </a:lstStyle>
          <a:p>
            <a:pPr>
              <a:defRPr lang="en-US"/>
            </a:pPr>
            <a:r>
              <a:t>Click to edit Master text styles</a:t>
            </a:r>
          </a:p>
        </p:txBody>
      </p:sp>
      <p:sp>
        <p:nvSpPr>
          <p:cNvPr id="4" name="Date Placeholder 3"/>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OAEbwk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FAA8FC47-325F-46DE-8221-D086FBE8089B}" type="datetime1">
              <a:rPr lang="en-US" smtClean="0"/>
              <a:t>11/11/2021</a:t>
            </a:fld>
            <a:endParaRPr/>
          </a:p>
        </p:txBody>
      </p:sp>
      <p:sp>
        <p:nvSpPr>
          <p:cNvPr id="5" name="Footer Placeholder 4"/>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JfRZg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GB"/>
          </a:p>
        </p:txBody>
      </p:sp>
      <p:sp>
        <p:nvSpPr>
          <p:cNvPr id="6" name="Slide Number Placeholder 5"/>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B48C-C2D3-D042-9D3D-3417FA736B61}"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noChangeArrowheads="1"/>
            <a:extLst>
              <a:ext uri="smNativeData">
                <pr:smNativeData xmlns="" xmlns:p14="http://schemas.microsoft.com/office/powerpoint/2010/main" xmlns:pr="smNativeData" val="SMDATA_13_/ufCXRMAAAAlAAAAZAAAAA0AAAAAkAAAAEgAAACQAAAASAAAAAAAAAAC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rBQAA0AIAAFsdAACoDAAAEAAAACYAAAAIAAAAgYAAAAAAAAA="/>
              </a:ext>
            </a:extLst>
          </p:cNvSpPr>
          <p:nvPr>
            <p:ph type="title"/>
          </p:nvPr>
        </p:nvSpPr>
        <p:spPr>
          <a:xfrm>
            <a:off x="840105" y="457200"/>
            <a:ext cx="3931920" cy="1600200"/>
          </a:xfrm>
        </p:spPr>
        <p:txBody>
          <a:bodyPr vert="horz" wrap="square" lIns="91440" tIns="45720" rIns="91440" bIns="45720" numCol="1" spcCol="215900" anchor="b">
            <a:prstTxWarp prst="textNoShape">
              <a:avLst/>
            </a:prstTxWarp>
          </a:bodyPr>
          <a:lstStyle>
            <a:lvl1pPr>
              <a:defRPr lang="en-US" sz="3200"/>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t>Click to edit Master title style</a:t>
            </a:r>
          </a:p>
        </p:txBody>
      </p:sp>
      <p:sp>
        <p:nvSpPr>
          <p:cNvPr id="3" name="Content Placeholder 2"/>
          <p:cNvSpPr>
            <a:spLocks noGrp="1" noChangeArrowheads="1"/>
            <a:extLst>
              <a:ext uri="smNativeData">
                <pr:smNativeData xmlns="" xmlns:p14="http://schemas.microsoft.com/office/powerpoint/2010/main" xmlns:pr="smNativeData"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DgAOQ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jHwAAEwYAANtFAAAOJAAAEAAAACYAAAAIAAAAAYAAAAAAAAA="/>
              </a:ext>
            </a:extLst>
          </p:cNvSpPr>
          <p:nvPr>
            <p:ph idx="1"/>
          </p:nvPr>
        </p:nvSpPr>
        <p:spPr>
          <a:xfrm>
            <a:off x="5183505" y="987425"/>
            <a:ext cx="6172200" cy="4873625"/>
          </a:xfrm>
        </p:spPr>
        <p:txBody>
          <a:bodyPr/>
          <a:lstStyle>
            <a:lvl1pPr>
              <a:defRPr lang="en-US" sz="3200"/>
            </a:lvl1pPr>
            <a:lvl2pPr>
              <a:defRPr lang="en-US" sz="2800"/>
            </a:lvl2pPr>
            <a:lvl3pPr>
              <a:defRPr lang="en-US" sz="2400"/>
            </a:lvl3pPr>
            <a:lvl4pPr>
              <a:defRPr lang="en-US" sz="2000"/>
            </a:lvl4pPr>
            <a:lvl5pPr>
              <a:defRPr lang="en-US" sz="2000"/>
            </a:lvl5pPr>
            <a:lvl6pPr>
              <a:defRPr lang="en-US" sz="2000"/>
            </a:lvl6pPr>
            <a:lvl7pPr>
              <a:defRPr lang="en-US" sz="2000"/>
            </a:lvl7pPr>
            <a:lvl8pPr>
              <a:defRPr lang="en-US" sz="2000"/>
            </a:lvl8pPr>
            <a:lvl9pPr>
              <a:defRPr lang="en-US" sz="2000"/>
            </a:lvl9p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4" name="Text Placeholder 3"/>
          <p:cNvSpPr>
            <a:spLocks noGrp="1" noChangeArrowheads="1"/>
            <a:extLst>
              <a:ext uri="smNativeData">
                <pr:smNativeData xmlns="" xmlns:p14="http://schemas.microsoft.com/office/powerpoint/2010/main" xmlns:pr="smNativeData"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7///8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rBQAAqAwAAFsdAAAbJAAAEAAAACYAAAAIAAAAAYAAAAAAAAA="/>
              </a:ext>
            </a:extLst>
          </p:cNvSpPr>
          <p:nvPr>
            <p:ph idx="2"/>
          </p:nvPr>
        </p:nvSpPr>
        <p:spPr>
          <a:xfrm>
            <a:off x="840105" y="2057400"/>
            <a:ext cx="3931920" cy="3811905"/>
          </a:xfrm>
        </p:spPr>
        <p:txBody>
          <a:bodyPr/>
          <a:lstStyle>
            <a:lvl1pPr marL="0" indent="0">
              <a:buNone/>
              <a:defRPr lang="en-US" sz="1600"/>
            </a:lvl1pPr>
            <a:lvl2pPr marL="457200" indent="0">
              <a:buNone/>
              <a:defRPr lang="en-US" sz="1400"/>
            </a:lvl2pPr>
            <a:lvl3pPr marL="914400" indent="0">
              <a:buNone/>
              <a:defRPr lang="en-US" sz="1200"/>
            </a:lvl3pPr>
            <a:lvl4pPr marL="1371600" indent="0">
              <a:buNone/>
              <a:defRPr lang="en-US" sz="1000"/>
            </a:lvl4pPr>
            <a:lvl5pPr marL="1828800" indent="0">
              <a:buNone/>
              <a:defRPr lang="en-US" sz="1000"/>
            </a:lvl5pPr>
            <a:lvl6pPr marL="2286000" indent="0">
              <a:buNone/>
              <a:defRPr lang="en-US" sz="1000"/>
            </a:lvl6pPr>
            <a:lvl7pPr marL="2743200" indent="0">
              <a:buNone/>
              <a:defRPr lang="en-US" sz="1000"/>
            </a:lvl7pPr>
            <a:lvl8pPr marL="3200400" indent="0">
              <a:buNone/>
              <a:defRPr lang="en-US" sz="1000"/>
            </a:lvl8pPr>
            <a:lvl9pPr marL="3657600" indent="0">
              <a:buNone/>
              <a:defRPr lang="en-US" sz="1000"/>
            </a:lvl9pPr>
          </a:lstStyle>
          <a:p>
            <a:pPr>
              <a:defRPr lang="en-US"/>
            </a:pPr>
            <a:r>
              <a:t>Click to edit Master text styles</a:t>
            </a:r>
          </a:p>
        </p:txBody>
      </p:sp>
      <p:sp>
        <p:nvSpPr>
          <p:cNvPr id="5" name="Date Placeholder 4"/>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OAEbwk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3465171C-EAA7-4014-B8CD-306624423AC2}" type="datetime1">
              <a:rPr lang="en-US" smtClean="0"/>
              <a:t>11/11/2021</a:t>
            </a:fld>
            <a:endParaRPr/>
          </a:p>
        </p:txBody>
      </p:sp>
      <p:sp>
        <p:nvSpPr>
          <p:cNvPr id="6" name="Footer Placeholder 5"/>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JfRZg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GB"/>
          </a:p>
        </p:txBody>
      </p:sp>
      <p:sp>
        <p:nvSpPr>
          <p:cNvPr id="7" name="Slide Number Placeholder 6"/>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E3C5-8BD3-D015-9D3D-7D40AD736B28}" type="slidenum">
              <a:t>‹#›</a:t>
            </a:fld>
            <a:endParaRPr/>
          </a:p>
        </p:txBody>
      </p:sp>
    </p:spTree>
    <p:extLst>
      <p:ext uri="{BB962C8B-B14F-4D97-AF65-F5344CB8AC3E}">
        <p14:creationId xmlns:p14="http://schemas.microsoft.com/office/powerpoint/2010/main" val="8077241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noChangeArrowheads="1"/>
            <a:extLst>
              <a:ext uri="smNativeData">
                <pr:smNativeData xmlns="" xmlns:p14="http://schemas.microsoft.com/office/powerpoint/2010/main" xmlns:pr="smNativeData" val="SMDATA_13_/ufCXRMAAAAlAAAAZAAAAA0AAAAAkAAAAEgAAACQAAAASAAAAAAAAAAC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MBv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rBQAA0AIAAFsdAACoDAAAEAAAACYAAAAIAAAAgYAAAAAAAAA="/>
              </a:ext>
            </a:extLst>
          </p:cNvSpPr>
          <p:nvPr>
            <p:ph type="title"/>
          </p:nvPr>
        </p:nvSpPr>
        <p:spPr>
          <a:xfrm>
            <a:off x="840105" y="457200"/>
            <a:ext cx="3931920" cy="1600200"/>
          </a:xfrm>
        </p:spPr>
        <p:txBody>
          <a:bodyPr vert="horz" wrap="square" lIns="91440" tIns="45720" rIns="91440" bIns="45720" numCol="1" spcCol="215900" anchor="b">
            <a:prstTxWarp prst="textNoShape">
              <a:avLst/>
            </a:prstTxWarp>
          </a:bodyPr>
          <a:lstStyle>
            <a:lvl1pPr>
              <a:defRPr lang="en-US" sz="3200"/>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t>Click to edit Master title style</a:t>
            </a:r>
          </a:p>
        </p:txBody>
      </p:sp>
      <p:sp>
        <p:nvSpPr>
          <p:cNvPr id="3" name="Picture Placeholder 2"/>
          <p:cNvSpPr>
            <a:spLocks noGrp="1" noChangeArrowheads="1"/>
            <a:extLst>
              <a:ext uri="smNativeData">
                <pr:smNativeData xmlns="" xmlns:p14="http://schemas.microsoft.com/office/powerpoint/2010/main" xmlns:pr="smNativeData" val="SMDATA_13_/ufCXRMAAAAlAAAAZAAAAC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jHwAAEwYAANtFAAAOJAAAEAAAACYAAAAIAAAAAYAAAAAAAAA="/>
              </a:ext>
            </a:extLst>
          </p:cNvSpPr>
          <p:nvPr>
            <p:ph type="pic" idx="1"/>
          </p:nvPr>
        </p:nvSpPr>
        <p:spPr>
          <a:xfrm>
            <a:off x="5183505" y="987425"/>
            <a:ext cx="6172200" cy="4873625"/>
          </a:xfrm>
        </p:spPr>
        <p:txBody>
          <a:bodyPr/>
          <a:lstStyle>
            <a:lvl1pPr marL="0" indent="0">
              <a:buNone/>
              <a:defRPr lang="en-US" sz="3200"/>
            </a:lvl1pPr>
            <a:lvl2pPr marL="457200" indent="0">
              <a:buNone/>
              <a:defRPr lang="en-US" sz="2800"/>
            </a:lvl2pPr>
            <a:lvl3pPr marL="914400" indent="0">
              <a:buNone/>
              <a:defRPr lang="en-US" sz="2400"/>
            </a:lvl3pPr>
            <a:lvl4pPr marL="1371600" indent="0">
              <a:buNone/>
              <a:defRPr lang="en-US" sz="2000"/>
            </a:lvl4pPr>
            <a:lvl5pPr marL="1828800" indent="0">
              <a:buNone/>
              <a:defRPr lang="en-US" sz="2000"/>
            </a:lvl5pPr>
            <a:lvl6pPr marL="2286000" indent="0">
              <a:buNone/>
              <a:defRPr lang="en-US" sz="2000"/>
            </a:lvl6pPr>
            <a:lvl7pPr marL="2743200" indent="0">
              <a:buNone/>
              <a:defRPr lang="en-US" sz="2000"/>
            </a:lvl7pPr>
            <a:lvl8pPr marL="3200400" indent="0">
              <a:buNone/>
              <a:defRPr lang="en-US" sz="2000"/>
            </a:lvl8pPr>
            <a:lvl9pPr marL="3657600" indent="0">
              <a:buNone/>
              <a:defRPr lang="en-US" sz="2000"/>
            </a:lvl9pPr>
          </a:lstStyle>
          <a:p>
            <a:pPr>
              <a:defRPr lang="en-US"/>
            </a:pPr>
            <a:r>
              <a:t>Click icon to add picture</a:t>
            </a:r>
          </a:p>
        </p:txBody>
      </p:sp>
      <p:sp>
        <p:nvSpPr>
          <p:cNvPr id="4" name="Text Placeholder 3"/>
          <p:cNvSpPr>
            <a:spLocks noGrp="1" noChangeArrowheads="1"/>
            <a:extLst>
              <a:ext uri="smNativeData">
                <pr:smNativeData xmlns="" xmlns:p14="http://schemas.microsoft.com/office/powerpoint/2010/main" xmlns:pr="smNativeData"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rBQAAqAwAAFsdAAAbJAAAEAAAACYAAAAIAAAAAYAAAAAAAAA="/>
              </a:ext>
            </a:extLst>
          </p:cNvSpPr>
          <p:nvPr>
            <p:ph idx="2"/>
          </p:nvPr>
        </p:nvSpPr>
        <p:spPr>
          <a:xfrm>
            <a:off x="840105" y="2057400"/>
            <a:ext cx="3931920" cy="3811905"/>
          </a:xfrm>
        </p:spPr>
        <p:txBody>
          <a:bodyPr/>
          <a:lstStyle>
            <a:lvl1pPr marL="0" indent="0">
              <a:buNone/>
              <a:defRPr lang="en-US" sz="1600"/>
            </a:lvl1pPr>
            <a:lvl2pPr marL="457200" indent="0">
              <a:buNone/>
              <a:defRPr lang="en-US" sz="1400"/>
            </a:lvl2pPr>
            <a:lvl3pPr marL="914400" indent="0">
              <a:buNone/>
              <a:defRPr lang="en-US" sz="1200"/>
            </a:lvl3pPr>
            <a:lvl4pPr marL="1371600" indent="0">
              <a:buNone/>
              <a:defRPr lang="en-US" sz="1000"/>
            </a:lvl4pPr>
            <a:lvl5pPr marL="1828800" indent="0">
              <a:buNone/>
              <a:defRPr lang="en-US" sz="1000"/>
            </a:lvl5pPr>
            <a:lvl6pPr marL="2286000" indent="0">
              <a:buNone/>
              <a:defRPr lang="en-US" sz="1000"/>
            </a:lvl6pPr>
            <a:lvl7pPr marL="2743200" indent="0">
              <a:buNone/>
              <a:defRPr lang="en-US" sz="1000"/>
            </a:lvl7pPr>
            <a:lvl8pPr marL="3200400" indent="0">
              <a:buNone/>
              <a:defRPr lang="en-US" sz="1000"/>
            </a:lvl8pPr>
            <a:lvl9pPr marL="3657600" indent="0">
              <a:buNone/>
              <a:defRPr lang="en-US" sz="1000"/>
            </a:lvl9pPr>
          </a:lstStyle>
          <a:p>
            <a:pPr>
              <a:defRPr lang="en-US"/>
            </a:pPr>
            <a:r>
              <a:t>Click to edit Master text styles</a:t>
            </a:r>
          </a:p>
        </p:txBody>
      </p:sp>
      <p:sp>
        <p:nvSpPr>
          <p:cNvPr id="5" name="Date Placeholder 4"/>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4747767D-81F3-498A-B249-5FF4A272959E}" type="datetime1">
              <a:rPr lang="en-US" smtClean="0"/>
              <a:t>11/11/2021</a:t>
            </a:fld>
            <a:endParaRPr/>
          </a:p>
        </p:txBody>
      </p:sp>
      <p:sp>
        <p:nvSpPr>
          <p:cNvPr id="6" name="Footer Placeholder 5"/>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DgAOQ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GB"/>
          </a:p>
        </p:txBody>
      </p:sp>
      <p:sp>
        <p:nvSpPr>
          <p:cNvPr id="7" name="Slide Number Placeholder 6"/>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7///8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F74D-03D3-D001-9D3D-F554B9736BA0}" type="slidenum">
              <a:t>‹#›</a:t>
            </a:fld>
            <a:endParaRPr/>
          </a:p>
        </p:txBody>
      </p:sp>
    </p:spTree>
    <p:extLst>
      <p:ext uri="{BB962C8B-B14F-4D97-AF65-F5344CB8AC3E}">
        <p14:creationId xmlns:p14="http://schemas.microsoft.com/office/powerpoint/2010/main" val="34484115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OAEbwk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PwIAANhFAABnCgAAEAAAACYAAAAIAAAAAAAAAAAAAAA="/>
              </a:ext>
            </a:extLst>
          </p:cNvSpPr>
          <p:nvPr>
            <p:ph type="title"/>
          </p:nvPr>
        </p:nvSpPr>
        <p:spPr/>
        <p:txBody>
          <a:bodyPr/>
          <a:lstStyle/>
          <a:p>
            <a:pPr>
              <a:defRPr lang="en-US"/>
            </a:pPr>
            <a:r>
              <a:t>Click to edit Master title style</a:t>
            </a:r>
          </a:p>
        </p:txBody>
      </p:sp>
      <p:sp>
        <p:nvSpPr>
          <p:cNvPr id="3" name="Vertical Text Placeholder 2"/>
          <p:cNvSpPr>
            <a:spLocks noGrp="1" noChangeArrowheads="1"/>
            <a:extLst>
              <a:ext uri="smNativeData">
                <pr:smNativeData xmlns="" xmlns:p14="http://schemas.microsoft.com/office/powerpoint/2010/main" xmlns:pr="smNativeData" val="SMDATA_13_/ufCXRMAAAAlAAAAZAAAAA0AAAAAkAAAAEgAAACQAAAASAAAAAAAAAAAAAAAAQ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JfRZg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OwsAANhFAAAAJgAAEAAAACYAAAAIAAAAAgAAAAAAAAA="/>
              </a:ext>
            </a:extLst>
          </p:cNvSpPr>
          <p:nvPr>
            <p:ph idx="1"/>
          </p:nvPr>
        </p:nvSpPr>
        <p:spPr/>
        <p:txBody>
          <a:bodyPr vert="vert" wrap="square" lIns="91440" tIns="45720" rIns="91440" bIns="45720" numCol="1" spcCol="215900" anchor="t">
            <a:prstTxWarp prst="textNoShape">
              <a:avLst/>
            </a:prstTxWarp>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4" name="Date Placeholder 3"/>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E61B7201-89B0-405F-9BBA-4F3866D1B19C}" type="datetime1">
              <a:rPr lang="en-US" smtClean="0"/>
              <a:t>11/11/2021</a:t>
            </a:fld>
            <a:endParaRPr/>
          </a:p>
        </p:txBody>
      </p:sp>
      <p:sp>
        <p:nvSpPr>
          <p:cNvPr id="5" name="Footer Placeholder 4"/>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LiHIQE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GB"/>
          </a:p>
        </p:txBody>
      </p:sp>
      <p:sp>
        <p:nvSpPr>
          <p:cNvPr id="6" name="Slide Number Placeholder 5"/>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MwD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FB0A-44D3-D00D-9D3D-B258B5736BE7}" type="slidenum">
              <a:t>‹#›</a:t>
            </a:fld>
            <a:endParaRPr/>
          </a:p>
        </p:txBody>
      </p:sp>
    </p:spTree>
    <p:extLst>
      <p:ext uri="{BB962C8B-B14F-4D97-AF65-F5344CB8AC3E}">
        <p14:creationId xmlns:p14="http://schemas.microsoft.com/office/powerpoint/2010/main" val="41080678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noChangeArrowheads="1"/>
            <a:extLst>
              <a:ext uri="smNativeData">
                <pr:smNativeData xmlns="" xmlns:p14="http://schemas.microsoft.com/office/powerpoint/2010/main" xmlns:pr="smNativeData" val="SMDATA_13_/ufCXRMAAAAlAAAAZAAAAA0AAAAAkAAAAEgAAACQAAAASAAAAAAAAAABAAAAAQ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sNQAAPwIAANhFAAAAJgAAEAAAACYAAAAIAAAAAwAAAAAAAAA="/>
              </a:ext>
            </a:extLst>
          </p:cNvSpPr>
          <p:nvPr>
            <p:ph type="title"/>
          </p:nvPr>
        </p:nvSpPr>
        <p:spPr>
          <a:xfrm>
            <a:off x="8724900" y="365125"/>
            <a:ext cx="2628900" cy="5812155"/>
          </a:xfrm>
        </p:spPr>
        <p:txBody>
          <a:bodyPr vert="vert" wrap="square" lIns="91440" tIns="45720" rIns="91440" bIns="45720" numCol="1" spcCol="215900" anchor="ctr">
            <a:prstTxWarp prst="textNoShape">
              <a:avLst/>
            </a:prstTxWarp>
          </a:bodyPr>
          <a:lstStyle/>
          <a:p>
            <a:pPr>
              <a:defRPr lang="en-US"/>
            </a:pPr>
            <a:r>
              <a:t>Click to edit Master title style</a:t>
            </a:r>
          </a:p>
        </p:txBody>
      </p:sp>
      <p:sp>
        <p:nvSpPr>
          <p:cNvPr id="3" name="Vertical Text Placeholder 2"/>
          <p:cNvSpPr>
            <a:spLocks noGrp="1" noChangeArrowheads="1"/>
            <a:extLst>
              <a:ext uri="smNativeData">
                <pr:smNativeData xmlns="" xmlns:p14="http://schemas.microsoft.com/office/powerpoint/2010/main" xmlns:pr="smNativeData" val="SMDATA_13_/ufCXRMAAAAlAAAAZAAAAA0AAAAAkAAAAEgAAACQAAAASAAAAAAAAAAAAAAAAQ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J8DZAE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PwIAALw0AAAAJgAAEAAAACYAAAAIAAAAAwAAAAAAAAA="/>
              </a:ext>
            </a:extLst>
          </p:cNvSpPr>
          <p:nvPr>
            <p:ph idx="1"/>
          </p:nvPr>
        </p:nvSpPr>
        <p:spPr>
          <a:xfrm>
            <a:off x="838200" y="365125"/>
            <a:ext cx="7734300" cy="5812155"/>
          </a:xfrm>
        </p:spPr>
        <p:txBody>
          <a:bodyPr vert="vert" wrap="square" lIns="91440" tIns="45720" rIns="91440" bIns="45720" numCol="1" spcCol="215900" anchor="t">
            <a:prstTxWarp prst="textNoShape">
              <a:avLst/>
            </a:prstTxWarp>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4" name="Date Placeholder 3"/>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DgAOQ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66BE93C5-8A44-4FB7-97EF-1A7ED9A08C37}" type="datetime1">
              <a:rPr lang="en-US" smtClean="0"/>
              <a:t>11/11/2021</a:t>
            </a:fld>
            <a:endParaRPr/>
          </a:p>
        </p:txBody>
      </p:sp>
      <p:sp>
        <p:nvSpPr>
          <p:cNvPr id="5" name="Footer Placeholder 4"/>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7///8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GB"/>
          </a:p>
        </p:txBody>
      </p:sp>
      <p:sp>
        <p:nvSpPr>
          <p:cNvPr id="6" name="Slide Number Placeholder 5"/>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OAEbwk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CAEC-A2D3-D03C-9D3D-546984736B01}" type="slidenum">
              <a:t>‹#›</a:t>
            </a:fld>
            <a:endParaRPr/>
          </a:p>
        </p:txBody>
      </p:sp>
    </p:spTree>
    <p:extLst>
      <p:ext uri="{BB962C8B-B14F-4D97-AF65-F5344CB8AC3E}">
        <p14:creationId xmlns:p14="http://schemas.microsoft.com/office/powerpoint/2010/main" val="2546558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el und Inhalt">
    <p:spTree>
      <p:nvGrpSpPr>
        <p:cNvPr id="1" name=""/>
        <p:cNvGrpSpPr/>
        <p:nvPr/>
      </p:nvGrpSpPr>
      <p:grpSpPr>
        <a:xfrm>
          <a:off x="0" y="0"/>
          <a:ext cx="0" cy="0"/>
          <a:chOff x="0" y="0"/>
          <a:chExt cx="0" cy="0"/>
        </a:xfrm>
      </p:grpSpPr>
      <p:sp>
        <p:nvSpPr>
          <p:cNvPr id="2" name="Folientitel1"/>
          <p:cNvSpPr>
            <a:spLocks noGrp="1" noChangeArrowheads="1"/>
            <a:extLst>
              <a:ext uri="smNativeData">
                <pr:smNativeData xmlns="" xmlns:p14="http://schemas.microsoft.com/office/powerpoint/2010/main" xmlns:pr="smNativeData" val="SMDATA_13_l/ngXRMAAAAlAAAAZAAAAA0AAAAAkAAAAEgAAACQAAAASAAAAAAAAAAB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QAAAAAQAAACMAAAAjAAAAIwAAAB4AAAAAAAAAZAAAAGQAAAAAAAAAZAAAAGQAAAAVAAAAYAAAAAAAAAAAAAAAEA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oBQAAPwIAANhFAABnCgAAEAAAACYAAAAIAAAAAAAAAAAAAAA="/>
              </a:ext>
            </a:extLst>
          </p:cNvSpPr>
          <p:nvPr>
            <p:ph type="title"/>
          </p:nvPr>
        </p:nvSpPr>
        <p:spPr/>
        <p:txBody>
          <a:bodyPr/>
          <a:lstStyle/>
          <a:p>
            <a:r>
              <a:t>Master-Titelstil durch Klicken bearbeiten</a:t>
            </a:r>
          </a:p>
        </p:txBody>
      </p:sp>
      <p:sp>
        <p:nvSpPr>
          <p:cNvPr id="3" name="Folientext1"/>
          <p:cNvSpPr>
            <a:spLocks noGrp="1" noChangeArrowheads="1"/>
            <a:extLst>
              <a:ext uri="smNativeData">
                <pr:smNativeData xmlns="" xmlns:p14="http://schemas.microsoft.com/office/powerpoint/2010/main" xmlns:pr="smNativeData" val="SMDATA_13_l/ngXRMAAAAlAAAAZAAAAA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QAAAAAQAAACMAAAAjAAAAIwAAAB4AAAAAAAAAZAAAAGQAAAAAAAAAZAAAAGQAAAAVAAAAYAAAAAAAAAAAAAAAEAAAACADAAAAAAAAAAAAAAEAAACgMgAAVgcAAKr4//8BAAAAf39/AAEAAABkAAAAAAAAABQAAABAHwAAAAAAACYAAAAAAAAAwOD//wAAAAAmAAAAZAAAABYAAABMAAAAAAAAAAAAAAAEAAAAAAAAAAEAAADn5uYKAAAAACgAAAAoAAAAZAAAAGQAAAAAAAAAzMzMAAAAAABQAAAAUAAAAGQAAABkAAAAAAAAABcAAAAUAAAAAAAAAAAAAAD/fwAA/38AAAAAAAAJAAAABAAAAP7///8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oBQAAOwsAANhFAAAAJgAAEAAAACYAAAAIAAAAAIAAAAAAAAA="/>
              </a:ext>
            </a:extLst>
          </p:cNvSpPr>
          <p:nvPr>
            <p:ph idx="1"/>
          </p:nvPr>
        </p:nvSpPr>
        <p:spPr/>
        <p:txBody>
          <a:bodyPr/>
          <a:lstStyle/>
          <a:p>
            <a:r>
              <a:t>Master-Textstil durch Klicken bearbeiten</a:t>
            </a:r>
          </a:p>
          <a:p>
            <a:pPr lvl="1"/>
            <a:r>
              <a:t>Zweite Ebene</a:t>
            </a:r>
          </a:p>
          <a:p>
            <a:pPr lvl="2"/>
            <a:r>
              <a:t>Dritte Ebene</a:t>
            </a:r>
          </a:p>
          <a:p>
            <a:pPr lvl="3"/>
            <a:r>
              <a:t>Vierte Ebene</a:t>
            </a:r>
          </a:p>
          <a:p>
            <a:pPr lvl="4"/>
            <a:r>
              <a:t>Fünfte Ebene</a:t>
            </a:r>
          </a:p>
        </p:txBody>
      </p:sp>
      <p:sp>
        <p:nvSpPr>
          <p:cNvPr id="4" name="ZeitstempelBereich1"/>
          <p:cNvSpPr>
            <a:spLocks noGrp="1" noChangeArrowheads="1"/>
            <a:extLst>
              <a:ext uri="smNativeData">
                <pr:smNativeData xmlns="" xmlns:p14="http://schemas.microsoft.com/office/powerpoint/2010/main" xmlns:pr="smNativeData" val="SMDATA_13_l/ngXRMAAAAlAAAAZAAAAA0AAAAAkAAAAEgAAACQAAAASAAAAAAAAAAB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QAAAAAQAAACMAAAAjAAAAIwAAAB4AAAAAAAAAZAAAAGQAAAAAAAAAZAAAAGQAAAAVAAAAYAAAAAAAAAAAAAAAEAAAACADAAAAAAAAAAAAAAEAAACgMgAAVgcAAKr4//8BAAAAf39/AAEAAABkAAAAAAAAABQAAABAHwAAAAAAACYAAAAAAAAAwOD//wAAAAAmAAAAZAAAABYAAABMAAAAAAAAAAAAAAAEAAAAAAAAAAEAAADn5uYKAAAAACgAAAAoAAAAZAAAAGQAAAAAAAAAzMzMAAAAAABQAAAAUAAAAGQAAABkAAAAAAAAABcAAAAUAAAAAAAAAAAAAAD/fwAA/38AAAAAAAAJAAAABAAAAP7///8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oBQAAGicAAAgWAABZKQAAEAAAACYAAAAIAAAAAAAAAAAAAAA="/>
              </a:ext>
            </a:extLst>
          </p:cNvSpPr>
          <p:nvPr>
            <p:ph type="dt" sz="quarter" idx="10"/>
          </p:nvPr>
        </p:nvSpPr>
        <p:spPr/>
        <p:txBody>
          <a:bodyPr/>
          <a:lstStyle/>
          <a:p>
            <a:pPr>
              <a:defRPr lang="en-US"/>
            </a:pPr>
            <a:fld id="{30A170BA-129B-418E-B997-4B340CBF8613}" type="datetime1">
              <a:rPr lang="en-US" smtClean="0"/>
              <a:t>11/11/2021</a:t>
            </a:fld>
            <a:endParaRPr/>
          </a:p>
        </p:txBody>
      </p:sp>
      <p:sp>
        <p:nvSpPr>
          <p:cNvPr id="5" name="FußzeilenBereich1"/>
          <p:cNvSpPr>
            <a:spLocks noGrp="1" noChangeArrowheads="1"/>
            <a:extLst>
              <a:ext uri="smNativeData">
                <pr:smNativeData xmlns="" xmlns:p14="http://schemas.microsoft.com/office/powerpoint/2010/main" xmlns:pr="smNativeData" val="SMDATA_13_l/ngXRMAAAAlAAAAZAAAAA0AAAAAkAAAAEgAAACQAAAASAAAAAAAAAAB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QAAAAAQAAACMAAAAjAAAAIwAAAB4AAAAAAAAAZAAAAGQAAAAAAAAAZAAAAGQAAAAVAAAAYAAAAAAAAAAAAAAAEAAAACADAAAAAAAAAAAAAAEAAACgMgAAVgcAAKr4//8BAAAAf39/AAEAAABkAAAAAAAAABQAAABAHwAAAAAAACYAAAAAAAAAwOD//wAAAAAmAAAAZAAAABYAAABMAAAAAAAAAAAAAAAEAAAAAAAAAAEAAADn5uYKAAAAACgAAAAoAAAAZAAAAGQAAAAAAAAAzMzMAAAAAABQAAAAUAAAAGQAAABkAAAAAAAAABcAAAAUAAAAAAAAAAAAAAD/fwAA/38AAAAAAAAJAAAABAAAAP7///8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DYGAAAGicAACgyAABZKQAAEAAAACYAAAAIAAAAAAAAAAAAAAA="/>
              </a:ext>
            </a:extLst>
          </p:cNvSpPr>
          <p:nvPr>
            <p:ph type="ftr" sz="quarter" idx="11"/>
          </p:nvPr>
        </p:nvSpPr>
        <p:spPr/>
        <p:txBody>
          <a:bodyPr/>
          <a:lstStyle/>
          <a:p>
            <a:pPr>
              <a:defRPr lang="en-US"/>
            </a:pPr>
            <a:endParaRPr/>
          </a:p>
        </p:txBody>
      </p:sp>
      <p:sp>
        <p:nvSpPr>
          <p:cNvPr id="6" name="FoliennummerBereich1"/>
          <p:cNvSpPr>
            <a:spLocks noGrp="1" noChangeArrowheads="1"/>
            <a:extLst>
              <a:ext uri="smNativeData">
                <pr:smNativeData xmlns="" xmlns:p14="http://schemas.microsoft.com/office/powerpoint/2010/main" xmlns:pr="smNativeData" val="SMDATA_13_l/ngXRMAAAAlAAAAZAAAAA0AAAAAkAAAAEgAAACQAAAASAAAAAAAAAAB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QAAAAAQAAACMAAAAjAAAAIwAAAB4AAAAAAAAAZAAAAGQAAAAAAAAAZAAAAGQAAAAVAAAAYAAAAAAAAAAAAAAAEAAAACADAAAAAAAAAAAAAAEAAACgMgAAVgcAAKr4//8BAAAAf39/AAEAAABkAAAAAAAAABQAAABAHwAAAAAAACYAAAAAAAAAwOD//wAAAAAmAAAAZAAAABYAAABMAAAAAAAAAAAAAAAEAAAAAAAAAAEAAADn5uYKAAAAACgAAAAoAAAAZAAAAGQAAAAAAAAAzMzMAAAAAABQAAAAUAAAAGQAAABkAAAAAAAAABcAAAAUAAAAAAAAAAAAAAD/fwAA/38AAAAAAAAJAAAABAAAADovL3c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D4NAAAGicAANhFAABZKQAAEAAAACYAAAAIAAAAAAAAAAAAAAA="/>
              </a:ext>
            </a:extLst>
          </p:cNvSpPr>
          <p:nvPr>
            <p:ph type="sldNum" sz="quarter" idx="12"/>
          </p:nvPr>
        </p:nvSpPr>
        <p:spPr/>
        <p:txBody>
          <a:bodyPr/>
          <a:lstStyle/>
          <a:p>
            <a:pPr>
              <a:defRPr lang="en-US"/>
            </a:pPr>
            <a:fld id="{3EEC4E50-1ED3-B9B8-9D54-E8ED001A6BBD}" type="slidenum">
              <a:t>‹#›</a:t>
            </a:fld>
            <a:endParaRPr/>
          </a:p>
        </p:txBody>
      </p:sp>
    </p:spTree>
    <p:extLst>
      <p:ext uri="{BB962C8B-B14F-4D97-AF65-F5344CB8AC3E}">
        <p14:creationId xmlns:p14="http://schemas.microsoft.com/office/powerpoint/2010/main" val="17107864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5D619-F3DD-4A40-BD22-EA34A48626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C37BE9A-A95E-4DF9-8038-AE6AC414A1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110392B-42B2-4E7F-A718-A5B34D7E67F0}"/>
              </a:ext>
            </a:extLst>
          </p:cNvPr>
          <p:cNvSpPr>
            <a:spLocks noGrp="1"/>
          </p:cNvSpPr>
          <p:nvPr>
            <p:ph type="dt" sz="half" idx="10"/>
          </p:nvPr>
        </p:nvSpPr>
        <p:spPr/>
        <p:txBody>
          <a:bodyPr/>
          <a:lstStyle/>
          <a:p>
            <a:fld id="{7264C50D-CE26-4661-9E26-2FF569F11CE3}" type="datetime1">
              <a:rPr lang="en-US" smtClean="0"/>
              <a:t>11/11/2021</a:t>
            </a:fld>
            <a:endParaRPr lang="en-GB"/>
          </a:p>
        </p:txBody>
      </p:sp>
      <p:sp>
        <p:nvSpPr>
          <p:cNvPr id="5" name="Footer Placeholder 4">
            <a:extLst>
              <a:ext uri="{FF2B5EF4-FFF2-40B4-BE49-F238E27FC236}">
                <a16:creationId xmlns:a16="http://schemas.microsoft.com/office/drawing/2014/main" id="{3FDC129A-2313-42DE-90A0-C807F067A6FF}"/>
              </a:ext>
            </a:extLst>
          </p:cNvPr>
          <p:cNvSpPr>
            <a:spLocks noGrp="1"/>
          </p:cNvSpPr>
          <p:nvPr>
            <p:ph type="ftr" sz="quarter" idx="11"/>
          </p:nvPr>
        </p:nvSpPr>
        <p:spPr/>
        <p:txBody>
          <a:bodyPr/>
          <a:lstStyle/>
          <a:p>
            <a:r>
              <a:rPr lang="en-GB"/>
              <a:t>REACT Conference</a:t>
            </a:r>
          </a:p>
        </p:txBody>
      </p:sp>
      <p:sp>
        <p:nvSpPr>
          <p:cNvPr id="6" name="Slide Number Placeholder 5">
            <a:extLst>
              <a:ext uri="{FF2B5EF4-FFF2-40B4-BE49-F238E27FC236}">
                <a16:creationId xmlns:a16="http://schemas.microsoft.com/office/drawing/2014/main" id="{785799B4-CE22-4810-8D8E-72C6056A8241}"/>
              </a:ext>
            </a:extLst>
          </p:cNvPr>
          <p:cNvSpPr>
            <a:spLocks noGrp="1"/>
          </p:cNvSpPr>
          <p:nvPr>
            <p:ph type="sldNum" sz="quarter" idx="12"/>
          </p:nvPr>
        </p:nvSpPr>
        <p:spPr/>
        <p:txBody>
          <a:bodyPr/>
          <a:lstStyle/>
          <a:p>
            <a:fld id="{C7137687-6C79-410F-A8C7-9D1D087244C6}" type="slidenum">
              <a:rPr lang="en-GB" smtClean="0"/>
              <a:t>‹#›</a:t>
            </a:fld>
            <a:endParaRPr lang="en-GB"/>
          </a:p>
        </p:txBody>
      </p:sp>
    </p:spTree>
    <p:extLst>
      <p:ext uri="{BB962C8B-B14F-4D97-AF65-F5344CB8AC3E}">
        <p14:creationId xmlns:p14="http://schemas.microsoft.com/office/powerpoint/2010/main" val="34890503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134E9-EA8E-4D76-8B91-AB76071B595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8113C3B-0BBA-4E27-958D-F7DB6C7583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E914B1-98BF-4FE2-A5B0-124BBFD96118}"/>
              </a:ext>
            </a:extLst>
          </p:cNvPr>
          <p:cNvSpPr>
            <a:spLocks noGrp="1"/>
          </p:cNvSpPr>
          <p:nvPr>
            <p:ph type="dt" sz="half" idx="10"/>
          </p:nvPr>
        </p:nvSpPr>
        <p:spPr/>
        <p:txBody>
          <a:bodyPr/>
          <a:lstStyle/>
          <a:p>
            <a:fld id="{BDDAA7F0-B74C-43C3-9C35-61539CAC1473}" type="datetime1">
              <a:rPr lang="en-US" smtClean="0"/>
              <a:t>11/11/2021</a:t>
            </a:fld>
            <a:endParaRPr lang="en-GB"/>
          </a:p>
        </p:txBody>
      </p:sp>
      <p:sp>
        <p:nvSpPr>
          <p:cNvPr id="5" name="Footer Placeholder 4">
            <a:extLst>
              <a:ext uri="{FF2B5EF4-FFF2-40B4-BE49-F238E27FC236}">
                <a16:creationId xmlns:a16="http://schemas.microsoft.com/office/drawing/2014/main" id="{54B83502-D49E-4DA7-8B31-BFB0EE3B86BD}"/>
              </a:ext>
            </a:extLst>
          </p:cNvPr>
          <p:cNvSpPr>
            <a:spLocks noGrp="1"/>
          </p:cNvSpPr>
          <p:nvPr>
            <p:ph type="ftr" sz="quarter" idx="11"/>
          </p:nvPr>
        </p:nvSpPr>
        <p:spPr/>
        <p:txBody>
          <a:bodyPr/>
          <a:lstStyle/>
          <a:p>
            <a:r>
              <a:rPr lang="en-GB"/>
              <a:t>REACT Conference</a:t>
            </a:r>
          </a:p>
        </p:txBody>
      </p:sp>
      <p:sp>
        <p:nvSpPr>
          <p:cNvPr id="6" name="Slide Number Placeholder 5">
            <a:extLst>
              <a:ext uri="{FF2B5EF4-FFF2-40B4-BE49-F238E27FC236}">
                <a16:creationId xmlns:a16="http://schemas.microsoft.com/office/drawing/2014/main" id="{53C5507A-FCC3-4BB7-A6D7-DA51097CBA84}"/>
              </a:ext>
            </a:extLst>
          </p:cNvPr>
          <p:cNvSpPr>
            <a:spLocks noGrp="1"/>
          </p:cNvSpPr>
          <p:nvPr>
            <p:ph type="sldNum" sz="quarter" idx="12"/>
          </p:nvPr>
        </p:nvSpPr>
        <p:spPr/>
        <p:txBody>
          <a:bodyPr/>
          <a:lstStyle/>
          <a:p>
            <a:fld id="{C7137687-6C79-410F-A8C7-9D1D087244C6}" type="slidenum">
              <a:rPr lang="en-GB" smtClean="0"/>
              <a:t>‹#›</a:t>
            </a:fld>
            <a:endParaRPr lang="en-GB"/>
          </a:p>
        </p:txBody>
      </p:sp>
    </p:spTree>
    <p:extLst>
      <p:ext uri="{BB962C8B-B14F-4D97-AF65-F5344CB8AC3E}">
        <p14:creationId xmlns:p14="http://schemas.microsoft.com/office/powerpoint/2010/main" val="7227793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01E29-B564-421E-BDC6-07F439546E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5518BE7-71E3-4CAC-954C-0424B6E33B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8D99D6-CFD5-45DA-A3C9-9EDF1B76B8C9}"/>
              </a:ext>
            </a:extLst>
          </p:cNvPr>
          <p:cNvSpPr>
            <a:spLocks noGrp="1"/>
          </p:cNvSpPr>
          <p:nvPr>
            <p:ph type="dt" sz="half" idx="10"/>
          </p:nvPr>
        </p:nvSpPr>
        <p:spPr/>
        <p:txBody>
          <a:bodyPr/>
          <a:lstStyle/>
          <a:p>
            <a:fld id="{1F8E2BEC-117E-45F5-A9F5-DC732398205D}" type="datetime1">
              <a:rPr lang="en-US" smtClean="0"/>
              <a:t>11/11/2021</a:t>
            </a:fld>
            <a:endParaRPr lang="en-GB"/>
          </a:p>
        </p:txBody>
      </p:sp>
      <p:sp>
        <p:nvSpPr>
          <p:cNvPr id="5" name="Footer Placeholder 4">
            <a:extLst>
              <a:ext uri="{FF2B5EF4-FFF2-40B4-BE49-F238E27FC236}">
                <a16:creationId xmlns:a16="http://schemas.microsoft.com/office/drawing/2014/main" id="{A91D65E6-F8F2-4E89-9278-E32728CA5B6D}"/>
              </a:ext>
            </a:extLst>
          </p:cNvPr>
          <p:cNvSpPr>
            <a:spLocks noGrp="1"/>
          </p:cNvSpPr>
          <p:nvPr>
            <p:ph type="ftr" sz="quarter" idx="11"/>
          </p:nvPr>
        </p:nvSpPr>
        <p:spPr/>
        <p:txBody>
          <a:bodyPr/>
          <a:lstStyle/>
          <a:p>
            <a:r>
              <a:rPr lang="en-GB"/>
              <a:t>REACT Conference</a:t>
            </a:r>
          </a:p>
        </p:txBody>
      </p:sp>
      <p:sp>
        <p:nvSpPr>
          <p:cNvPr id="6" name="Slide Number Placeholder 5">
            <a:extLst>
              <a:ext uri="{FF2B5EF4-FFF2-40B4-BE49-F238E27FC236}">
                <a16:creationId xmlns:a16="http://schemas.microsoft.com/office/drawing/2014/main" id="{2630D9FF-3552-4D11-8E37-5BB5FC304864}"/>
              </a:ext>
            </a:extLst>
          </p:cNvPr>
          <p:cNvSpPr>
            <a:spLocks noGrp="1"/>
          </p:cNvSpPr>
          <p:nvPr>
            <p:ph type="sldNum" sz="quarter" idx="12"/>
          </p:nvPr>
        </p:nvSpPr>
        <p:spPr/>
        <p:txBody>
          <a:bodyPr/>
          <a:lstStyle/>
          <a:p>
            <a:fld id="{C7137687-6C79-410F-A8C7-9D1D087244C6}" type="slidenum">
              <a:rPr lang="en-GB" smtClean="0"/>
              <a:t>‹#›</a:t>
            </a:fld>
            <a:endParaRPr lang="en-GB"/>
          </a:p>
        </p:txBody>
      </p:sp>
    </p:spTree>
    <p:extLst>
      <p:ext uri="{BB962C8B-B14F-4D97-AF65-F5344CB8AC3E}">
        <p14:creationId xmlns:p14="http://schemas.microsoft.com/office/powerpoint/2010/main" val="38270942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5B621-FB50-4591-B28F-9929EEAE2E5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5DE6D7-AE56-4B09-BF1E-21EB724B7C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3E5669B-88C7-4DB4-B078-90FEE7E7B0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54F0F62-F953-4295-A3E2-4010F40C1EA2}"/>
              </a:ext>
            </a:extLst>
          </p:cNvPr>
          <p:cNvSpPr>
            <a:spLocks noGrp="1"/>
          </p:cNvSpPr>
          <p:nvPr>
            <p:ph type="dt" sz="half" idx="10"/>
          </p:nvPr>
        </p:nvSpPr>
        <p:spPr/>
        <p:txBody>
          <a:bodyPr/>
          <a:lstStyle/>
          <a:p>
            <a:fld id="{4CA470B0-E6E7-491F-A9D3-F1C98F6B4143}" type="datetime1">
              <a:rPr lang="en-US" smtClean="0"/>
              <a:t>11/11/2021</a:t>
            </a:fld>
            <a:endParaRPr lang="en-GB"/>
          </a:p>
        </p:txBody>
      </p:sp>
      <p:sp>
        <p:nvSpPr>
          <p:cNvPr id="6" name="Footer Placeholder 5">
            <a:extLst>
              <a:ext uri="{FF2B5EF4-FFF2-40B4-BE49-F238E27FC236}">
                <a16:creationId xmlns:a16="http://schemas.microsoft.com/office/drawing/2014/main" id="{C3D9DDE2-35DB-4A86-BDFA-0903B16C64C2}"/>
              </a:ext>
            </a:extLst>
          </p:cNvPr>
          <p:cNvSpPr>
            <a:spLocks noGrp="1"/>
          </p:cNvSpPr>
          <p:nvPr>
            <p:ph type="ftr" sz="quarter" idx="11"/>
          </p:nvPr>
        </p:nvSpPr>
        <p:spPr/>
        <p:txBody>
          <a:bodyPr/>
          <a:lstStyle/>
          <a:p>
            <a:r>
              <a:rPr lang="en-GB"/>
              <a:t>REACT Conference</a:t>
            </a:r>
          </a:p>
        </p:txBody>
      </p:sp>
      <p:sp>
        <p:nvSpPr>
          <p:cNvPr id="7" name="Slide Number Placeholder 6">
            <a:extLst>
              <a:ext uri="{FF2B5EF4-FFF2-40B4-BE49-F238E27FC236}">
                <a16:creationId xmlns:a16="http://schemas.microsoft.com/office/drawing/2014/main" id="{AAC51059-9117-4932-8B47-10A1A276D098}"/>
              </a:ext>
            </a:extLst>
          </p:cNvPr>
          <p:cNvSpPr>
            <a:spLocks noGrp="1"/>
          </p:cNvSpPr>
          <p:nvPr>
            <p:ph type="sldNum" sz="quarter" idx="12"/>
          </p:nvPr>
        </p:nvSpPr>
        <p:spPr/>
        <p:txBody>
          <a:bodyPr/>
          <a:lstStyle/>
          <a:p>
            <a:fld id="{C7137687-6C79-410F-A8C7-9D1D087244C6}" type="slidenum">
              <a:rPr lang="en-GB" smtClean="0"/>
              <a:t>‹#›</a:t>
            </a:fld>
            <a:endParaRPr lang="en-GB"/>
          </a:p>
        </p:txBody>
      </p:sp>
    </p:spTree>
    <p:extLst>
      <p:ext uri="{BB962C8B-B14F-4D97-AF65-F5344CB8AC3E}">
        <p14:creationId xmlns:p14="http://schemas.microsoft.com/office/powerpoint/2010/main" val="39322494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EFAFE-EA9C-4176-B0EA-4A9D999F925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19770EA-5467-46BE-993B-0487EF99A1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7D515B-F85E-4B96-83CC-3F3BB3B167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FB81070-86F7-458D-BAE3-73D6C02202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CC00D9-0199-4EF1-B944-B8A921DFB7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59732F7-6DCD-4BE8-9687-90351DD98FF5}"/>
              </a:ext>
            </a:extLst>
          </p:cNvPr>
          <p:cNvSpPr>
            <a:spLocks noGrp="1"/>
          </p:cNvSpPr>
          <p:nvPr>
            <p:ph type="dt" sz="half" idx="10"/>
          </p:nvPr>
        </p:nvSpPr>
        <p:spPr/>
        <p:txBody>
          <a:bodyPr/>
          <a:lstStyle/>
          <a:p>
            <a:fld id="{C71A660E-8B9A-4B20-9CB4-0DB1A5CCCD71}" type="datetime1">
              <a:rPr lang="en-US" smtClean="0"/>
              <a:t>11/11/2021</a:t>
            </a:fld>
            <a:endParaRPr lang="en-GB"/>
          </a:p>
        </p:txBody>
      </p:sp>
      <p:sp>
        <p:nvSpPr>
          <p:cNvPr id="8" name="Footer Placeholder 7">
            <a:extLst>
              <a:ext uri="{FF2B5EF4-FFF2-40B4-BE49-F238E27FC236}">
                <a16:creationId xmlns:a16="http://schemas.microsoft.com/office/drawing/2014/main" id="{28FF3CB9-C4E4-472B-99AA-E3630B4DF64D}"/>
              </a:ext>
            </a:extLst>
          </p:cNvPr>
          <p:cNvSpPr>
            <a:spLocks noGrp="1"/>
          </p:cNvSpPr>
          <p:nvPr>
            <p:ph type="ftr" sz="quarter" idx="11"/>
          </p:nvPr>
        </p:nvSpPr>
        <p:spPr/>
        <p:txBody>
          <a:bodyPr/>
          <a:lstStyle/>
          <a:p>
            <a:r>
              <a:rPr lang="en-GB"/>
              <a:t>REACT Conference</a:t>
            </a:r>
          </a:p>
        </p:txBody>
      </p:sp>
      <p:sp>
        <p:nvSpPr>
          <p:cNvPr id="9" name="Slide Number Placeholder 8">
            <a:extLst>
              <a:ext uri="{FF2B5EF4-FFF2-40B4-BE49-F238E27FC236}">
                <a16:creationId xmlns:a16="http://schemas.microsoft.com/office/drawing/2014/main" id="{ADB45C45-DFC1-481B-AD4A-5619FC57D12B}"/>
              </a:ext>
            </a:extLst>
          </p:cNvPr>
          <p:cNvSpPr>
            <a:spLocks noGrp="1"/>
          </p:cNvSpPr>
          <p:nvPr>
            <p:ph type="sldNum" sz="quarter" idx="12"/>
          </p:nvPr>
        </p:nvSpPr>
        <p:spPr/>
        <p:txBody>
          <a:bodyPr/>
          <a:lstStyle/>
          <a:p>
            <a:fld id="{C7137687-6C79-410F-A8C7-9D1D087244C6}" type="slidenum">
              <a:rPr lang="en-GB" smtClean="0"/>
              <a:t>‹#›</a:t>
            </a:fld>
            <a:endParaRPr lang="en-GB"/>
          </a:p>
        </p:txBody>
      </p:sp>
    </p:spTree>
    <p:extLst>
      <p:ext uri="{BB962C8B-B14F-4D97-AF65-F5344CB8AC3E}">
        <p14:creationId xmlns:p14="http://schemas.microsoft.com/office/powerpoint/2010/main" val="1528073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MBv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PwIAANhFAABnCgAAEAAAACYAAAAIAAAAAAAAAAAAAAA="/>
              </a:ext>
            </a:extLst>
          </p:cNvSpPr>
          <p:nvPr>
            <p:ph type="title"/>
          </p:nvPr>
        </p:nvSpPr>
        <p:spPr/>
        <p:txBody>
          <a:bodyPr/>
          <a:lstStyle/>
          <a:p>
            <a:pPr>
              <a:defRPr lang="en-US"/>
            </a:pPr>
            <a:r>
              <a:t>Click to edit Master title style</a:t>
            </a:r>
          </a:p>
        </p:txBody>
      </p:sp>
      <p:sp>
        <p:nvSpPr>
          <p:cNvPr id="3" name="Content Placeholder 2"/>
          <p:cNvSpPr>
            <a:spLocks noGrp="1" noChangeArrowheads="1"/>
            <a:extLst>
              <a:ext uri="smNativeData">
                <pr:smNativeData xmlns:pr="smNativeData" xmlns:p14="http://schemas.microsoft.com/office/powerpoint/2010/main" xmlns=""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OwsAAAglAAAAJgAAEAAAACYAAAAIAAAAAQAAAAAAAAA="/>
              </a:ext>
            </a:extLst>
          </p:cNvSpPr>
          <p:nvPr>
            <p:ph idx="1"/>
          </p:nvPr>
        </p:nvSpPr>
        <p:spPr>
          <a:xfrm>
            <a:off x="838200" y="1825625"/>
            <a:ext cx="5181600" cy="4351655"/>
          </a:xfrm>
        </p:spPr>
        <p:txBody>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4" name="Content Placeholder 3"/>
          <p:cNvSpPr>
            <a:spLocks noGrp="1" noChangeArrowheads="1"/>
            <a:extLst>
              <a:ext uri="smNativeData">
                <pr:smNativeData xmlns:pr="smNativeData" xmlns:p14="http://schemas.microsoft.com/office/powerpoint/2010/main" xmlns=""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JQAAOwsAANhFAAAAJgAAEAAAACYAAAAIAAAAAQAAAAAAAAA="/>
              </a:ext>
            </a:extLst>
          </p:cNvSpPr>
          <p:nvPr>
            <p:ph idx="2"/>
          </p:nvPr>
        </p:nvSpPr>
        <p:spPr>
          <a:xfrm>
            <a:off x="6172200" y="1825625"/>
            <a:ext cx="5181600" cy="4351655"/>
          </a:xfrm>
        </p:spPr>
        <p:txBody>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5" name="Date Placeholder 4"/>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5C7F154A-46DD-4AFE-8FD2-52678765FF60}" type="datetime1">
              <a:rPr lang="en-US" smtClean="0"/>
              <a:t>11/11/2021</a:t>
            </a:fld>
            <a:endParaRPr/>
          </a:p>
        </p:txBody>
      </p:sp>
      <p:sp>
        <p:nvSpPr>
          <p:cNvPr id="6" name="Footer Placeholder 5"/>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DgAOQ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GB"/>
          </a:p>
        </p:txBody>
      </p:sp>
      <p:sp>
        <p:nvSpPr>
          <p:cNvPr id="7" name="Slide Number Placeholder 6"/>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7///8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E1DC-92D3-D017-9D3D-6442AF736B31}"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7D47-1A9A-49DA-8B04-FFC6CB1C35E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033F17A-CC9D-4243-9A85-BB338108142D}"/>
              </a:ext>
            </a:extLst>
          </p:cNvPr>
          <p:cNvSpPr>
            <a:spLocks noGrp="1"/>
          </p:cNvSpPr>
          <p:nvPr>
            <p:ph type="dt" sz="half" idx="10"/>
          </p:nvPr>
        </p:nvSpPr>
        <p:spPr/>
        <p:txBody>
          <a:bodyPr/>
          <a:lstStyle/>
          <a:p>
            <a:fld id="{9079ADB3-60DC-49EF-B88C-5A2447AC3C11}" type="datetime1">
              <a:rPr lang="en-US" smtClean="0"/>
              <a:t>11/11/2021</a:t>
            </a:fld>
            <a:endParaRPr lang="en-GB"/>
          </a:p>
        </p:txBody>
      </p:sp>
      <p:sp>
        <p:nvSpPr>
          <p:cNvPr id="4" name="Footer Placeholder 3">
            <a:extLst>
              <a:ext uri="{FF2B5EF4-FFF2-40B4-BE49-F238E27FC236}">
                <a16:creationId xmlns:a16="http://schemas.microsoft.com/office/drawing/2014/main" id="{673DCBD7-7400-422C-9237-96CCCA51444A}"/>
              </a:ext>
            </a:extLst>
          </p:cNvPr>
          <p:cNvSpPr>
            <a:spLocks noGrp="1"/>
          </p:cNvSpPr>
          <p:nvPr>
            <p:ph type="ftr" sz="quarter" idx="11"/>
          </p:nvPr>
        </p:nvSpPr>
        <p:spPr/>
        <p:txBody>
          <a:bodyPr/>
          <a:lstStyle/>
          <a:p>
            <a:r>
              <a:rPr lang="en-GB"/>
              <a:t>REACT Conference</a:t>
            </a:r>
          </a:p>
        </p:txBody>
      </p:sp>
      <p:sp>
        <p:nvSpPr>
          <p:cNvPr id="5" name="Slide Number Placeholder 4">
            <a:extLst>
              <a:ext uri="{FF2B5EF4-FFF2-40B4-BE49-F238E27FC236}">
                <a16:creationId xmlns:a16="http://schemas.microsoft.com/office/drawing/2014/main" id="{4DCA74C2-5CDC-4AE0-A5D4-DEB705B4CFC0}"/>
              </a:ext>
            </a:extLst>
          </p:cNvPr>
          <p:cNvSpPr>
            <a:spLocks noGrp="1"/>
          </p:cNvSpPr>
          <p:nvPr>
            <p:ph type="sldNum" sz="quarter" idx="12"/>
          </p:nvPr>
        </p:nvSpPr>
        <p:spPr/>
        <p:txBody>
          <a:bodyPr/>
          <a:lstStyle/>
          <a:p>
            <a:fld id="{C7137687-6C79-410F-A8C7-9D1D087244C6}" type="slidenum">
              <a:rPr lang="en-GB" smtClean="0"/>
              <a:t>‹#›</a:t>
            </a:fld>
            <a:endParaRPr lang="en-GB"/>
          </a:p>
        </p:txBody>
      </p:sp>
    </p:spTree>
    <p:extLst>
      <p:ext uri="{BB962C8B-B14F-4D97-AF65-F5344CB8AC3E}">
        <p14:creationId xmlns:p14="http://schemas.microsoft.com/office/powerpoint/2010/main" val="22523934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5E9B93-AFC5-47B2-9CAF-504F3C13426A}"/>
              </a:ext>
            </a:extLst>
          </p:cNvPr>
          <p:cNvSpPr>
            <a:spLocks noGrp="1"/>
          </p:cNvSpPr>
          <p:nvPr>
            <p:ph type="dt" sz="half" idx="10"/>
          </p:nvPr>
        </p:nvSpPr>
        <p:spPr/>
        <p:txBody>
          <a:bodyPr/>
          <a:lstStyle/>
          <a:p>
            <a:fld id="{0288178A-5857-448E-8D56-23F13F52DEEC}" type="datetime1">
              <a:rPr lang="en-US" smtClean="0"/>
              <a:t>11/11/2021</a:t>
            </a:fld>
            <a:endParaRPr lang="en-GB"/>
          </a:p>
        </p:txBody>
      </p:sp>
      <p:sp>
        <p:nvSpPr>
          <p:cNvPr id="3" name="Footer Placeholder 2">
            <a:extLst>
              <a:ext uri="{FF2B5EF4-FFF2-40B4-BE49-F238E27FC236}">
                <a16:creationId xmlns:a16="http://schemas.microsoft.com/office/drawing/2014/main" id="{4EBD9DAD-87B0-4E61-B5DB-2E966E874034}"/>
              </a:ext>
            </a:extLst>
          </p:cNvPr>
          <p:cNvSpPr>
            <a:spLocks noGrp="1"/>
          </p:cNvSpPr>
          <p:nvPr>
            <p:ph type="ftr" sz="quarter" idx="11"/>
          </p:nvPr>
        </p:nvSpPr>
        <p:spPr/>
        <p:txBody>
          <a:bodyPr/>
          <a:lstStyle/>
          <a:p>
            <a:r>
              <a:rPr lang="en-GB"/>
              <a:t>REACT Conference</a:t>
            </a:r>
          </a:p>
        </p:txBody>
      </p:sp>
      <p:sp>
        <p:nvSpPr>
          <p:cNvPr id="4" name="Slide Number Placeholder 3">
            <a:extLst>
              <a:ext uri="{FF2B5EF4-FFF2-40B4-BE49-F238E27FC236}">
                <a16:creationId xmlns:a16="http://schemas.microsoft.com/office/drawing/2014/main" id="{EA0EB985-8C07-4001-816F-B049B7DE6B8E}"/>
              </a:ext>
            </a:extLst>
          </p:cNvPr>
          <p:cNvSpPr>
            <a:spLocks noGrp="1"/>
          </p:cNvSpPr>
          <p:nvPr>
            <p:ph type="sldNum" sz="quarter" idx="12"/>
          </p:nvPr>
        </p:nvSpPr>
        <p:spPr/>
        <p:txBody>
          <a:bodyPr/>
          <a:lstStyle/>
          <a:p>
            <a:fld id="{C7137687-6C79-410F-A8C7-9D1D087244C6}" type="slidenum">
              <a:rPr lang="en-GB" smtClean="0"/>
              <a:t>‹#›</a:t>
            </a:fld>
            <a:endParaRPr lang="en-GB"/>
          </a:p>
        </p:txBody>
      </p:sp>
    </p:spTree>
    <p:extLst>
      <p:ext uri="{BB962C8B-B14F-4D97-AF65-F5344CB8AC3E}">
        <p14:creationId xmlns:p14="http://schemas.microsoft.com/office/powerpoint/2010/main" val="11263171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EA9DA-97CC-4A60-9937-1AB3242C6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3955A72-C870-446B-9FFC-123FBF79E2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50B02FE-A6F9-4562-A87B-DD967E9199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1332E9-44FD-4371-9354-8588A7C63591}"/>
              </a:ext>
            </a:extLst>
          </p:cNvPr>
          <p:cNvSpPr>
            <a:spLocks noGrp="1"/>
          </p:cNvSpPr>
          <p:nvPr>
            <p:ph type="dt" sz="half" idx="10"/>
          </p:nvPr>
        </p:nvSpPr>
        <p:spPr/>
        <p:txBody>
          <a:bodyPr/>
          <a:lstStyle/>
          <a:p>
            <a:fld id="{90B13BEE-9E44-4C24-9151-42A0F1D88E89}" type="datetime1">
              <a:rPr lang="en-US" smtClean="0"/>
              <a:t>11/11/2021</a:t>
            </a:fld>
            <a:endParaRPr lang="en-GB"/>
          </a:p>
        </p:txBody>
      </p:sp>
      <p:sp>
        <p:nvSpPr>
          <p:cNvPr id="6" name="Footer Placeholder 5">
            <a:extLst>
              <a:ext uri="{FF2B5EF4-FFF2-40B4-BE49-F238E27FC236}">
                <a16:creationId xmlns:a16="http://schemas.microsoft.com/office/drawing/2014/main" id="{0FE5C297-9268-4A72-9122-9DADABF68736}"/>
              </a:ext>
            </a:extLst>
          </p:cNvPr>
          <p:cNvSpPr>
            <a:spLocks noGrp="1"/>
          </p:cNvSpPr>
          <p:nvPr>
            <p:ph type="ftr" sz="quarter" idx="11"/>
          </p:nvPr>
        </p:nvSpPr>
        <p:spPr/>
        <p:txBody>
          <a:bodyPr/>
          <a:lstStyle/>
          <a:p>
            <a:r>
              <a:rPr lang="en-GB"/>
              <a:t>REACT Conference</a:t>
            </a:r>
          </a:p>
        </p:txBody>
      </p:sp>
      <p:sp>
        <p:nvSpPr>
          <p:cNvPr id="7" name="Slide Number Placeholder 6">
            <a:extLst>
              <a:ext uri="{FF2B5EF4-FFF2-40B4-BE49-F238E27FC236}">
                <a16:creationId xmlns:a16="http://schemas.microsoft.com/office/drawing/2014/main" id="{3273C40A-1D3B-4807-BA61-C6892257A263}"/>
              </a:ext>
            </a:extLst>
          </p:cNvPr>
          <p:cNvSpPr>
            <a:spLocks noGrp="1"/>
          </p:cNvSpPr>
          <p:nvPr>
            <p:ph type="sldNum" sz="quarter" idx="12"/>
          </p:nvPr>
        </p:nvSpPr>
        <p:spPr/>
        <p:txBody>
          <a:bodyPr/>
          <a:lstStyle/>
          <a:p>
            <a:fld id="{C7137687-6C79-410F-A8C7-9D1D087244C6}" type="slidenum">
              <a:rPr lang="en-GB" smtClean="0"/>
              <a:t>‹#›</a:t>
            </a:fld>
            <a:endParaRPr lang="en-GB"/>
          </a:p>
        </p:txBody>
      </p:sp>
    </p:spTree>
    <p:extLst>
      <p:ext uri="{BB962C8B-B14F-4D97-AF65-F5344CB8AC3E}">
        <p14:creationId xmlns:p14="http://schemas.microsoft.com/office/powerpoint/2010/main" val="7837048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7695E-4626-4B98-811B-2DC449DC1E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7DE8FDA-51B7-4E92-9737-09113DAC57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DAA99D0-38AA-466D-BF9E-DAD1BF57B9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A965E9-F71A-4E13-9215-C838BA73CB03}"/>
              </a:ext>
            </a:extLst>
          </p:cNvPr>
          <p:cNvSpPr>
            <a:spLocks noGrp="1"/>
          </p:cNvSpPr>
          <p:nvPr>
            <p:ph type="dt" sz="half" idx="10"/>
          </p:nvPr>
        </p:nvSpPr>
        <p:spPr/>
        <p:txBody>
          <a:bodyPr/>
          <a:lstStyle/>
          <a:p>
            <a:fld id="{D870C3B6-BAC4-41EA-A7C3-F435D456C08D}" type="datetime1">
              <a:rPr lang="en-US" smtClean="0"/>
              <a:t>11/11/2021</a:t>
            </a:fld>
            <a:endParaRPr lang="en-GB"/>
          </a:p>
        </p:txBody>
      </p:sp>
      <p:sp>
        <p:nvSpPr>
          <p:cNvPr id="6" name="Footer Placeholder 5">
            <a:extLst>
              <a:ext uri="{FF2B5EF4-FFF2-40B4-BE49-F238E27FC236}">
                <a16:creationId xmlns:a16="http://schemas.microsoft.com/office/drawing/2014/main" id="{A05155BB-A06E-4C51-B7DA-B314085D83A4}"/>
              </a:ext>
            </a:extLst>
          </p:cNvPr>
          <p:cNvSpPr>
            <a:spLocks noGrp="1"/>
          </p:cNvSpPr>
          <p:nvPr>
            <p:ph type="ftr" sz="quarter" idx="11"/>
          </p:nvPr>
        </p:nvSpPr>
        <p:spPr/>
        <p:txBody>
          <a:bodyPr/>
          <a:lstStyle/>
          <a:p>
            <a:r>
              <a:rPr lang="en-GB"/>
              <a:t>REACT Conference</a:t>
            </a:r>
          </a:p>
        </p:txBody>
      </p:sp>
      <p:sp>
        <p:nvSpPr>
          <p:cNvPr id="7" name="Slide Number Placeholder 6">
            <a:extLst>
              <a:ext uri="{FF2B5EF4-FFF2-40B4-BE49-F238E27FC236}">
                <a16:creationId xmlns:a16="http://schemas.microsoft.com/office/drawing/2014/main" id="{1705FBD4-1E5E-4AED-B361-3096E7C1C460}"/>
              </a:ext>
            </a:extLst>
          </p:cNvPr>
          <p:cNvSpPr>
            <a:spLocks noGrp="1"/>
          </p:cNvSpPr>
          <p:nvPr>
            <p:ph type="sldNum" sz="quarter" idx="12"/>
          </p:nvPr>
        </p:nvSpPr>
        <p:spPr/>
        <p:txBody>
          <a:bodyPr/>
          <a:lstStyle/>
          <a:p>
            <a:fld id="{C7137687-6C79-410F-A8C7-9D1D087244C6}" type="slidenum">
              <a:rPr lang="en-GB" smtClean="0"/>
              <a:t>‹#›</a:t>
            </a:fld>
            <a:endParaRPr lang="en-GB"/>
          </a:p>
        </p:txBody>
      </p:sp>
    </p:spTree>
    <p:extLst>
      <p:ext uri="{BB962C8B-B14F-4D97-AF65-F5344CB8AC3E}">
        <p14:creationId xmlns:p14="http://schemas.microsoft.com/office/powerpoint/2010/main" val="8768308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4908-AEAF-4918-8147-27166F91191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313F812-80BE-4B95-981A-0E6F68E801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5C7238-3D60-44C9-BF8C-DC318A80C418}"/>
              </a:ext>
            </a:extLst>
          </p:cNvPr>
          <p:cNvSpPr>
            <a:spLocks noGrp="1"/>
          </p:cNvSpPr>
          <p:nvPr>
            <p:ph type="dt" sz="half" idx="10"/>
          </p:nvPr>
        </p:nvSpPr>
        <p:spPr/>
        <p:txBody>
          <a:bodyPr/>
          <a:lstStyle/>
          <a:p>
            <a:fld id="{8C63164C-645C-4A3C-BE49-9C742C0FDA72}" type="datetime1">
              <a:rPr lang="en-US" smtClean="0"/>
              <a:t>11/11/2021</a:t>
            </a:fld>
            <a:endParaRPr lang="en-GB"/>
          </a:p>
        </p:txBody>
      </p:sp>
      <p:sp>
        <p:nvSpPr>
          <p:cNvPr id="5" name="Footer Placeholder 4">
            <a:extLst>
              <a:ext uri="{FF2B5EF4-FFF2-40B4-BE49-F238E27FC236}">
                <a16:creationId xmlns:a16="http://schemas.microsoft.com/office/drawing/2014/main" id="{831A837C-F78B-4CC1-BA02-C77A91C44CAE}"/>
              </a:ext>
            </a:extLst>
          </p:cNvPr>
          <p:cNvSpPr>
            <a:spLocks noGrp="1"/>
          </p:cNvSpPr>
          <p:nvPr>
            <p:ph type="ftr" sz="quarter" idx="11"/>
          </p:nvPr>
        </p:nvSpPr>
        <p:spPr/>
        <p:txBody>
          <a:bodyPr/>
          <a:lstStyle/>
          <a:p>
            <a:r>
              <a:rPr lang="en-GB"/>
              <a:t>REACT Conference</a:t>
            </a:r>
          </a:p>
        </p:txBody>
      </p:sp>
      <p:sp>
        <p:nvSpPr>
          <p:cNvPr id="6" name="Slide Number Placeholder 5">
            <a:extLst>
              <a:ext uri="{FF2B5EF4-FFF2-40B4-BE49-F238E27FC236}">
                <a16:creationId xmlns:a16="http://schemas.microsoft.com/office/drawing/2014/main" id="{3958F380-C0B8-4B6C-A40B-59B8C60951D7}"/>
              </a:ext>
            </a:extLst>
          </p:cNvPr>
          <p:cNvSpPr>
            <a:spLocks noGrp="1"/>
          </p:cNvSpPr>
          <p:nvPr>
            <p:ph type="sldNum" sz="quarter" idx="12"/>
          </p:nvPr>
        </p:nvSpPr>
        <p:spPr/>
        <p:txBody>
          <a:bodyPr/>
          <a:lstStyle/>
          <a:p>
            <a:fld id="{C7137687-6C79-410F-A8C7-9D1D087244C6}" type="slidenum">
              <a:rPr lang="en-GB" smtClean="0"/>
              <a:t>‹#›</a:t>
            </a:fld>
            <a:endParaRPr lang="en-GB"/>
          </a:p>
        </p:txBody>
      </p:sp>
    </p:spTree>
    <p:extLst>
      <p:ext uri="{BB962C8B-B14F-4D97-AF65-F5344CB8AC3E}">
        <p14:creationId xmlns:p14="http://schemas.microsoft.com/office/powerpoint/2010/main" val="16120225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91D4BE-F691-42EC-AAD8-BDBFCAF0A4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618CD53-B7B6-4BC9-89A7-BDCD63F898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905750-5373-4A11-90CC-51488AF9035C}"/>
              </a:ext>
            </a:extLst>
          </p:cNvPr>
          <p:cNvSpPr>
            <a:spLocks noGrp="1"/>
          </p:cNvSpPr>
          <p:nvPr>
            <p:ph type="dt" sz="half" idx="10"/>
          </p:nvPr>
        </p:nvSpPr>
        <p:spPr/>
        <p:txBody>
          <a:bodyPr/>
          <a:lstStyle/>
          <a:p>
            <a:fld id="{F67D2D24-C14D-4648-9924-3F0127309A0E}" type="datetime1">
              <a:rPr lang="en-US" smtClean="0"/>
              <a:t>11/11/2021</a:t>
            </a:fld>
            <a:endParaRPr lang="en-GB"/>
          </a:p>
        </p:txBody>
      </p:sp>
      <p:sp>
        <p:nvSpPr>
          <p:cNvPr id="5" name="Footer Placeholder 4">
            <a:extLst>
              <a:ext uri="{FF2B5EF4-FFF2-40B4-BE49-F238E27FC236}">
                <a16:creationId xmlns:a16="http://schemas.microsoft.com/office/drawing/2014/main" id="{300E358E-DFE1-4EB0-890C-4A5FC3419277}"/>
              </a:ext>
            </a:extLst>
          </p:cNvPr>
          <p:cNvSpPr>
            <a:spLocks noGrp="1"/>
          </p:cNvSpPr>
          <p:nvPr>
            <p:ph type="ftr" sz="quarter" idx="11"/>
          </p:nvPr>
        </p:nvSpPr>
        <p:spPr/>
        <p:txBody>
          <a:bodyPr/>
          <a:lstStyle/>
          <a:p>
            <a:r>
              <a:rPr lang="en-GB"/>
              <a:t>REACT Conference</a:t>
            </a:r>
          </a:p>
        </p:txBody>
      </p:sp>
      <p:sp>
        <p:nvSpPr>
          <p:cNvPr id="6" name="Slide Number Placeholder 5">
            <a:extLst>
              <a:ext uri="{FF2B5EF4-FFF2-40B4-BE49-F238E27FC236}">
                <a16:creationId xmlns:a16="http://schemas.microsoft.com/office/drawing/2014/main" id="{AA191E51-9E5E-4D0E-8FB9-B2CA99A6D948}"/>
              </a:ext>
            </a:extLst>
          </p:cNvPr>
          <p:cNvSpPr>
            <a:spLocks noGrp="1"/>
          </p:cNvSpPr>
          <p:nvPr>
            <p:ph type="sldNum" sz="quarter" idx="12"/>
          </p:nvPr>
        </p:nvSpPr>
        <p:spPr/>
        <p:txBody>
          <a:bodyPr/>
          <a:lstStyle/>
          <a:p>
            <a:fld id="{C7137687-6C79-410F-A8C7-9D1D087244C6}" type="slidenum">
              <a:rPr lang="en-GB" smtClean="0"/>
              <a:t>‹#›</a:t>
            </a:fld>
            <a:endParaRPr lang="en-GB"/>
          </a:p>
        </p:txBody>
      </p:sp>
    </p:spTree>
    <p:extLst>
      <p:ext uri="{BB962C8B-B14F-4D97-AF65-F5344CB8AC3E}">
        <p14:creationId xmlns:p14="http://schemas.microsoft.com/office/powerpoint/2010/main" val="15790876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noChangeArrowheads="1"/>
            <a:extLst>
              <a:ext uri="smNativeData">
                <pr:smNativeData xmlns="" xmlns:p14="http://schemas.microsoft.com/office/powerpoint/2010/main" xmlns:pr="smNativeData" val="SMDATA_13_/ufCXRMAAAAlAAAAZAAAAA0AAAAAkAAAAEgAAACQAAAASAAAAAAAAAAC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DIAw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gCQAA6AYAAKBBAACYFQAAEAAAACYAAAAIAAAAgYAAAAAAAAA="/>
              </a:ext>
            </a:extLst>
          </p:cNvSpPr>
          <p:nvPr>
            <p:ph type="ctrTitle"/>
          </p:nvPr>
        </p:nvSpPr>
        <p:spPr>
          <a:xfrm>
            <a:off x="1524000" y="1122680"/>
            <a:ext cx="9144000" cy="2387600"/>
          </a:xfrm>
        </p:spPr>
        <p:txBody>
          <a:bodyPr vert="horz" wrap="square" lIns="91440" tIns="45720" rIns="91440" bIns="45720" numCol="1" spcCol="215900" anchor="b">
            <a:prstTxWarp prst="textNoShape">
              <a:avLst/>
            </a:prstTxWarp>
          </a:bodyPr>
          <a:lstStyle>
            <a:lvl1pPr algn="ctr">
              <a:defRPr lang="en-US" sz="6000"/>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t>Click to edit Master title style</a:t>
            </a:r>
          </a:p>
        </p:txBody>
      </p:sp>
      <p:sp>
        <p:nvSpPr>
          <p:cNvPr id="3" name="Subtitle 2"/>
          <p:cNvSpPr>
            <a:spLocks noGrp="1" noChangeArrowheads="1"/>
            <a:extLst>
              <a:ext uri="smNativeData">
                <pr:smNativeData xmlns="" xmlns:p14="http://schemas.microsoft.com/office/powerpoint/2010/main" xmlns:pr="smNativeData"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tBzNI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gCQAAKRYAAKBBAABYIAAAEAAAACYAAAAIAAAAAYAAAAAAAAA="/>
              </a:ext>
            </a:extLst>
          </p:cNvSpPr>
          <p:nvPr>
            <p:ph type="subTitle" idx="1"/>
          </p:nvPr>
        </p:nvSpPr>
        <p:spPr>
          <a:xfrm>
            <a:off x="1524000" y="3602355"/>
            <a:ext cx="9144000" cy="1655445"/>
          </a:xfrm>
        </p:spPr>
        <p:txBody>
          <a:bodyPr/>
          <a:lstStyle>
            <a:lvl1pPr marL="0" indent="0" algn="ctr">
              <a:buNone/>
              <a:defRPr lang="en-US" sz="2400"/>
            </a:lvl1pPr>
            <a:lvl2pPr marL="457200" indent="0" algn="ctr">
              <a:buNone/>
              <a:defRPr lang="en-US" sz="2000"/>
            </a:lvl2pPr>
            <a:lvl3pPr marL="914400" indent="0" algn="ctr">
              <a:buNone/>
              <a:defRPr lang="en-US" sz="1800"/>
            </a:lvl3pPr>
            <a:lvl4pPr marL="1371600" indent="0" algn="ctr">
              <a:buNone/>
              <a:defRPr lang="en-US" sz="1600"/>
            </a:lvl4pPr>
            <a:lvl5pPr marL="1828800" indent="0" algn="ctr">
              <a:buNone/>
              <a:defRPr lang="en-US" sz="1600"/>
            </a:lvl5pPr>
            <a:lvl6pPr marL="2286000" indent="0" algn="ctr">
              <a:buNone/>
              <a:defRPr lang="en-US" sz="1600"/>
            </a:lvl6pPr>
            <a:lvl7pPr marL="2743200" indent="0" algn="ctr">
              <a:buNone/>
              <a:defRPr lang="en-US" sz="1600"/>
            </a:lvl7pPr>
            <a:lvl8pPr marL="3200400" indent="0" algn="ctr">
              <a:buNone/>
              <a:defRPr lang="en-US" sz="1600"/>
            </a:lvl8pPr>
            <a:lvl9pPr marL="3657600" indent="0" algn="ctr">
              <a:buNone/>
              <a:defRPr lang="en-US" sz="1600"/>
            </a:lvl9pPr>
          </a:lstStyle>
          <a:p>
            <a:pPr>
              <a:defRPr lang="en-US"/>
            </a:pPr>
            <a:r>
              <a:t>Click to edit Master subtitle style</a:t>
            </a:r>
          </a:p>
        </p:txBody>
      </p:sp>
      <p:sp>
        <p:nvSpPr>
          <p:cNvPr id="4" name="Date Placeholder 3"/>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MAxxY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9389365F-0F63-4BAE-AB35-1CDA89A5A61C}" type="datetime1">
              <a:rPr lang="en-US" smtClean="0"/>
              <a:t>11/11/2021</a:t>
            </a:fld>
            <a:endParaRPr/>
          </a:p>
        </p:txBody>
      </p:sp>
      <p:sp>
        <p:nvSpPr>
          <p:cNvPr id="5" name="Footer Placeholder 4"/>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E1zAw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rPr lang="en-GB"/>
              <a:t>REACT Conference</a:t>
            </a:r>
          </a:p>
        </p:txBody>
      </p:sp>
      <p:sp>
        <p:nvSpPr>
          <p:cNvPr id="6" name="Slide Number Placeholder 5"/>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II+uoc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9D91-DFD3-D06B-9D3D-293ED3736B7C}" type="slidenum">
              <a:t>‹#›</a:t>
            </a:fld>
            <a:endParaRPr/>
          </a:p>
        </p:txBody>
      </p:sp>
    </p:spTree>
    <p:extLst>
      <p:ext uri="{BB962C8B-B14F-4D97-AF65-F5344CB8AC3E}">
        <p14:creationId xmlns:p14="http://schemas.microsoft.com/office/powerpoint/2010/main" val="3042941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MAaU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PwIAANhFAABnCgAAEAAAACYAAAAIAAAAAAAAAAAAAAA="/>
              </a:ext>
            </a:extLst>
          </p:cNvSpPr>
          <p:nvPr>
            <p:ph type="title"/>
          </p:nvPr>
        </p:nvSpPr>
        <p:spPr/>
        <p:txBody>
          <a:bodyPr/>
          <a:lstStyle/>
          <a:p>
            <a:pPr>
              <a:defRPr lang="en-US"/>
            </a:pPr>
            <a:r>
              <a:t>Click to edit Master title style</a:t>
            </a:r>
          </a:p>
        </p:txBody>
      </p:sp>
      <p:sp>
        <p:nvSpPr>
          <p:cNvPr id="3" name="Content Placeholder 2"/>
          <p:cNvSpPr>
            <a:spLocks noGrp="1" noChangeArrowheads="1"/>
            <a:extLst>
              <a:ext uri="smNativeData">
                <pr:smNativeData xmlns="" xmlns:p14="http://schemas.microsoft.com/office/powerpoint/2010/main" xmlns:pr="smNativeData"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BnAC4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OwsAANhFAAAAJgAAEAAAACYAAAAIAAAAAAAAAAAAAAA="/>
              </a:ext>
            </a:extLst>
          </p:cNvSpPr>
          <p:nvPr>
            <p:ph idx="1"/>
          </p:nvPr>
        </p:nvSpPr>
        <p:spPr/>
        <p:txBody>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4" name="Date Placeholder 3"/>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9uaWM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25B9894B-11D6-4D12-BC2B-2A3E6FECFB29}" type="datetime1">
              <a:rPr lang="en-US" smtClean="0"/>
              <a:t>11/11/2021</a:t>
            </a:fld>
            <a:endParaRPr/>
          </a:p>
        </p:txBody>
      </p:sp>
      <p:sp>
        <p:nvSpPr>
          <p:cNvPr id="5" name="Footer Placeholder 4"/>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BmAHQ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rPr lang="en-GB"/>
              <a:t>REACT Conference</a:t>
            </a:r>
          </a:p>
        </p:txBody>
      </p:sp>
      <p:sp>
        <p:nvSpPr>
          <p:cNvPr id="6" name="Slide Number Placeholder 5"/>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BmAHQ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CE62-2CD3-D038-9D3D-DA6D80736B8F}" type="slidenum">
              <a:t>‹#›</a:t>
            </a:fld>
            <a:endParaRPr/>
          </a:p>
        </p:txBody>
      </p:sp>
    </p:spTree>
    <p:extLst>
      <p:ext uri="{BB962C8B-B14F-4D97-AF65-F5344CB8AC3E}">
        <p14:creationId xmlns:p14="http://schemas.microsoft.com/office/powerpoint/2010/main" val="38248690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noChangeArrowheads="1"/>
            <a:extLst>
              <a:ext uri="smNativeData">
                <pr:smNativeData xmlns="" xmlns:p14="http://schemas.microsoft.com/office/powerpoint/2010/main" xmlns:pr="smNativeData" val="SMDATA_13_/ufCXRMAAAAlAAAAZAAAAA0AAAAAkAAAAEgAAACQAAAASAAAAAAAAAAC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DgAOQ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eBQAAhQoAAM5FAAARHAAAEAAAACYAAAAIAAAAgYAAAAAAAAA="/>
              </a:ext>
            </a:extLst>
          </p:cNvSpPr>
          <p:nvPr>
            <p:ph type="title"/>
          </p:nvPr>
        </p:nvSpPr>
        <p:spPr>
          <a:xfrm>
            <a:off x="831850" y="1710055"/>
            <a:ext cx="10515600" cy="2852420"/>
          </a:xfrm>
        </p:spPr>
        <p:txBody>
          <a:bodyPr vert="horz" wrap="square" lIns="91440" tIns="45720" rIns="91440" bIns="45720" numCol="1" spcCol="215900" anchor="b">
            <a:prstTxWarp prst="textNoShape">
              <a:avLst/>
            </a:prstTxWarp>
          </a:bodyPr>
          <a:lstStyle>
            <a:lvl1pPr>
              <a:defRPr lang="en-US" sz="6000"/>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t>Click to edit Master title style</a:t>
            </a:r>
          </a:p>
        </p:txBody>
      </p:sp>
      <p:sp>
        <p:nvSpPr>
          <p:cNvPr id="3" name="Text Placeholder 2"/>
          <p:cNvSpPr>
            <a:spLocks noGrp="1" noChangeArrowheads="1"/>
            <a:extLst>
              <a:ext uri="smNativeData">
                <pr:smNativeData xmlns="" xmlns:p14="http://schemas.microsoft.com/office/powerpoint/2010/main" xmlns:pr="smNativeData"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7///8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eBQAAPBwAAM5FAAB2JQAAEAAAACYAAAAIAAAAAYAAAAAAAAA="/>
              </a:ext>
            </a:extLst>
          </p:cNvSpPr>
          <p:nvPr>
            <p:ph idx="1"/>
          </p:nvPr>
        </p:nvSpPr>
        <p:spPr>
          <a:xfrm>
            <a:off x="831850" y="4589780"/>
            <a:ext cx="10515600" cy="1499870"/>
          </a:xfrm>
        </p:spPr>
        <p:txBody>
          <a:bodyPr/>
          <a:lstStyle>
            <a:lvl1pPr marL="0" indent="0">
              <a:buNone/>
              <a:defRPr lang="en-US" sz="2400">
                <a:solidFill>
                  <a:srgbClr val="8C8C8C"/>
                </a:solidFill>
              </a:defRPr>
            </a:lvl1pPr>
            <a:lvl2pPr marL="457200" indent="0">
              <a:buNone/>
              <a:defRPr lang="en-US" sz="2000">
                <a:solidFill>
                  <a:srgbClr val="8C8C8C"/>
                </a:solidFill>
              </a:defRPr>
            </a:lvl2pPr>
            <a:lvl3pPr marL="914400" indent="0">
              <a:buNone/>
              <a:defRPr lang="en-US" sz="1800">
                <a:solidFill>
                  <a:srgbClr val="8C8C8C"/>
                </a:solidFill>
              </a:defRPr>
            </a:lvl3pPr>
            <a:lvl4pPr marL="1371600" indent="0">
              <a:buNone/>
              <a:defRPr lang="en-US" sz="1600">
                <a:solidFill>
                  <a:srgbClr val="8C8C8C"/>
                </a:solidFill>
              </a:defRPr>
            </a:lvl4pPr>
            <a:lvl5pPr marL="1828800" indent="0">
              <a:buNone/>
              <a:defRPr lang="en-US" sz="1600">
                <a:solidFill>
                  <a:srgbClr val="8C8C8C"/>
                </a:solidFill>
              </a:defRPr>
            </a:lvl5pPr>
            <a:lvl6pPr marL="2286000" indent="0">
              <a:buNone/>
              <a:defRPr lang="en-US" sz="1600">
                <a:solidFill>
                  <a:srgbClr val="8C8C8C"/>
                </a:solidFill>
              </a:defRPr>
            </a:lvl6pPr>
            <a:lvl7pPr marL="2743200" indent="0">
              <a:buNone/>
              <a:defRPr lang="en-US" sz="1600">
                <a:solidFill>
                  <a:srgbClr val="8C8C8C"/>
                </a:solidFill>
              </a:defRPr>
            </a:lvl7pPr>
            <a:lvl8pPr marL="3200400" indent="0">
              <a:buNone/>
              <a:defRPr lang="en-US" sz="1600">
                <a:solidFill>
                  <a:srgbClr val="8C8C8C"/>
                </a:solidFill>
              </a:defRPr>
            </a:lvl8pPr>
            <a:lvl9pPr marL="3657600" indent="0">
              <a:buNone/>
              <a:defRPr lang="en-US" sz="1600">
                <a:solidFill>
                  <a:srgbClr val="8C8C8C"/>
                </a:solidFill>
              </a:defRPr>
            </a:lvl9pPr>
          </a:lstStyle>
          <a:p>
            <a:pPr>
              <a:defRPr lang="en-US"/>
            </a:pPr>
            <a:r>
              <a:t>Click to edit Master text styles</a:t>
            </a:r>
          </a:p>
        </p:txBody>
      </p:sp>
      <p:sp>
        <p:nvSpPr>
          <p:cNvPr id="4" name="Date Placeholder 3"/>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OAEbwk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6BB85674-6DDC-49E8-965E-0884193F7E91}" type="datetime1">
              <a:rPr lang="en-US" smtClean="0"/>
              <a:t>11/11/2021</a:t>
            </a:fld>
            <a:endParaRPr/>
          </a:p>
        </p:txBody>
      </p:sp>
      <p:sp>
        <p:nvSpPr>
          <p:cNvPr id="5" name="Footer Placeholder 4"/>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JfRZg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rPr lang="en-GB"/>
              <a:t>REACT Conference</a:t>
            </a:r>
          </a:p>
        </p:txBody>
      </p:sp>
      <p:sp>
        <p:nvSpPr>
          <p:cNvPr id="6" name="Slide Number Placeholder 5"/>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B48C-C2D3-D042-9D3D-3417FA736B61}" type="slidenum">
              <a:t>‹#›</a:t>
            </a:fld>
            <a:endParaRPr/>
          </a:p>
        </p:txBody>
      </p:sp>
    </p:spTree>
    <p:extLst>
      <p:ext uri="{BB962C8B-B14F-4D97-AF65-F5344CB8AC3E}">
        <p14:creationId xmlns:p14="http://schemas.microsoft.com/office/powerpoint/2010/main" val="38180602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MBv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PwIAANhFAABnCgAAEAAAACYAAAAIAAAAAAAAAAAAAAA="/>
              </a:ext>
            </a:extLst>
          </p:cNvSpPr>
          <p:nvPr>
            <p:ph type="title"/>
          </p:nvPr>
        </p:nvSpPr>
        <p:spPr/>
        <p:txBody>
          <a:bodyPr/>
          <a:lstStyle/>
          <a:p>
            <a:pPr>
              <a:defRPr lang="en-US"/>
            </a:pPr>
            <a:r>
              <a:t>Click to edit Master title style</a:t>
            </a:r>
          </a:p>
        </p:txBody>
      </p:sp>
      <p:sp>
        <p:nvSpPr>
          <p:cNvPr id="3" name="Content Placeholder 2"/>
          <p:cNvSpPr>
            <a:spLocks noGrp="1" noChangeArrowheads="1"/>
            <a:extLst>
              <a:ext uri="smNativeData">
                <pr:smNativeData xmlns="" xmlns:p14="http://schemas.microsoft.com/office/powerpoint/2010/main" xmlns:pr="smNativeData"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OwsAAAglAAAAJgAAEAAAACYAAAAIAAAAAQAAAAAAAAA="/>
              </a:ext>
            </a:extLst>
          </p:cNvSpPr>
          <p:nvPr>
            <p:ph idx="1"/>
          </p:nvPr>
        </p:nvSpPr>
        <p:spPr>
          <a:xfrm>
            <a:off x="838200" y="1825625"/>
            <a:ext cx="5181600" cy="4351655"/>
          </a:xfrm>
        </p:spPr>
        <p:txBody>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4" name="Content Placeholder 3"/>
          <p:cNvSpPr>
            <a:spLocks noGrp="1" noChangeArrowheads="1"/>
            <a:extLst>
              <a:ext uri="smNativeData">
                <pr:smNativeData xmlns="" xmlns:p14="http://schemas.microsoft.com/office/powerpoint/2010/main" xmlns:pr="smNativeData"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JQAAOwsAANhFAAAAJgAAEAAAACYAAAAIAAAAAQAAAAAAAAA="/>
              </a:ext>
            </a:extLst>
          </p:cNvSpPr>
          <p:nvPr>
            <p:ph idx="2"/>
          </p:nvPr>
        </p:nvSpPr>
        <p:spPr>
          <a:xfrm>
            <a:off x="6172200" y="1825625"/>
            <a:ext cx="5181600" cy="4351655"/>
          </a:xfrm>
        </p:spPr>
        <p:txBody>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5" name="Date Placeholder 4"/>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5C63A690-26DD-4E4D-88E6-B66207769A96}" type="datetime1">
              <a:rPr lang="en-US" smtClean="0"/>
              <a:t>11/11/2021</a:t>
            </a:fld>
            <a:endParaRPr/>
          </a:p>
        </p:txBody>
      </p:sp>
      <p:sp>
        <p:nvSpPr>
          <p:cNvPr id="6" name="Footer Placeholder 5"/>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DgAOQ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rPr lang="en-GB"/>
              <a:t>REACT Conference</a:t>
            </a:r>
          </a:p>
        </p:txBody>
      </p:sp>
      <p:sp>
        <p:nvSpPr>
          <p:cNvPr id="7" name="Slide Number Placeholder 6"/>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7///8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E1DC-92D3-D017-9D3D-6442AF736B31}" type="slidenum">
              <a:t>‹#›</a:t>
            </a:fld>
            <a:endParaRPr/>
          </a:p>
        </p:txBody>
      </p:sp>
    </p:spTree>
    <p:extLst>
      <p:ext uri="{BB962C8B-B14F-4D97-AF65-F5344CB8AC3E}">
        <p14:creationId xmlns:p14="http://schemas.microsoft.com/office/powerpoint/2010/main" val="2647090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OAEbwk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rBQAAPwIAANtFAABnCgAAEAAAACYAAAAIAAAAAQAAAAAAAAA="/>
              </a:ext>
            </a:extLst>
          </p:cNvSpPr>
          <p:nvPr>
            <p:ph type="title"/>
          </p:nvPr>
        </p:nvSpPr>
        <p:spPr>
          <a:xfrm>
            <a:off x="840105" y="365125"/>
            <a:ext cx="10515600" cy="1325880"/>
          </a:xfrm>
        </p:spPr>
        <p:txBody>
          <a:bodyPr/>
          <a:lstStyle/>
          <a:p>
            <a:pPr>
              <a:defRPr lang="en-US"/>
            </a:pPr>
            <a:r>
              <a:t>Click to edit Master title style</a:t>
            </a:r>
          </a:p>
        </p:txBody>
      </p:sp>
      <p:sp>
        <p:nvSpPr>
          <p:cNvPr id="3" name="Text Placeholder 2"/>
          <p:cNvSpPr>
            <a:spLocks noGrp="1" noChangeArrowheads="1"/>
            <a:extLst>
              <a:ext uri="smNativeData">
                <pr:smNativeData xmlns:pr="smNativeData" xmlns:p14="http://schemas.microsoft.com/office/powerpoint/2010/main" xmlns="" val="SMDATA_13_/ufCXRMAAAAlAAAAZAAAAA0AAAAAkAAAAEgAAACQAAAASAAAAAAAAAAC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JfRZg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rBQAAWAoAAOUkAABpDwAAEAAAACYAAAAIAAAAgYAAAAAAAAA="/>
              </a:ext>
            </a:extLst>
          </p:cNvSpPr>
          <p:nvPr>
            <p:ph idx="1"/>
          </p:nvPr>
        </p:nvSpPr>
        <p:spPr>
          <a:xfrm>
            <a:off x="840105" y="1681480"/>
            <a:ext cx="5157470" cy="823595"/>
          </a:xfrm>
        </p:spPr>
        <p:txBody>
          <a:bodyPr vert="horz" wrap="square" lIns="91440" tIns="45720" rIns="91440" bIns="45720" numCol="1" spcCol="215900" anchor="b">
            <a:prstTxWarp prst="textNoShape">
              <a:avLst/>
            </a:prstTxWarp>
          </a:bodyPr>
          <a:lstStyle>
            <a:lvl1pPr marL="0" indent="0">
              <a:buNone/>
              <a:defRPr lang="en-US" sz="2400" b="1"/>
            </a:lvl1pPr>
            <a:lvl2pPr marL="457200" indent="0">
              <a:buNone/>
              <a:defRPr lang="en-US" sz="2000" b="1"/>
            </a:lvl2pPr>
            <a:lvl3pPr marL="914400" indent="0">
              <a:buNone/>
              <a:defRPr lang="en-US" sz="1800" b="1"/>
            </a:lvl3pPr>
            <a:lvl4pPr marL="1371600" indent="0">
              <a:buNone/>
              <a:defRPr lang="en-US" sz="1600" b="1"/>
            </a:lvl4pPr>
            <a:lvl5pPr marL="1828800" indent="0">
              <a:buNone/>
              <a:defRPr lang="en-US" sz="1600" b="1"/>
            </a:lvl5pPr>
            <a:lvl6pPr marL="2286000" indent="0">
              <a:buNone/>
              <a:defRPr lang="en-US" sz="1600" b="1"/>
            </a:lvl6pPr>
            <a:lvl7pPr marL="2743200" indent="0">
              <a:buNone/>
              <a:defRPr lang="en-US" sz="1600" b="1"/>
            </a:lvl7pPr>
            <a:lvl8pPr marL="3200400" indent="0">
              <a:buNone/>
              <a:defRPr lang="en-US" sz="1600" b="1"/>
            </a:lvl8pPr>
            <a:lvl9pPr marL="3657600" indent="0">
              <a:buNone/>
              <a:defRPr lang="en-US" sz="1600" b="1"/>
            </a:lvl9pPr>
          </a:lstStyle>
          <a:p>
            <a:pPr>
              <a:defRPr lang="en-US"/>
            </a:pPr>
            <a:r>
              <a:t>Click to edit Master text styles</a:t>
            </a:r>
          </a:p>
        </p:txBody>
      </p:sp>
      <p:sp>
        <p:nvSpPr>
          <p:cNvPr id="4" name="Content Placeholder 3"/>
          <p:cNvSpPr>
            <a:spLocks noGrp="1" noChangeArrowheads="1"/>
            <a:extLst>
              <a:ext uri="smNativeData">
                <pr:smNativeData xmlns:pr="smNativeData" xmlns:p14="http://schemas.microsoft.com/office/powerpoint/2010/main" xmlns=""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rBQAAaQ8AAOUkAAAUJgAAEAAAACYAAAAIAAAAAQAAAAAAAAA="/>
              </a:ext>
            </a:extLst>
          </p:cNvSpPr>
          <p:nvPr>
            <p:ph idx="2"/>
          </p:nvPr>
        </p:nvSpPr>
        <p:spPr>
          <a:xfrm>
            <a:off x="840105" y="2505075"/>
            <a:ext cx="5157470" cy="3684905"/>
          </a:xfrm>
        </p:spPr>
        <p:txBody>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5" name="Text Placeholder 4"/>
          <p:cNvSpPr>
            <a:spLocks noGrp="1" noChangeArrowheads="1"/>
            <a:extLst>
              <a:ext uri="smNativeData">
                <pr:smNativeData xmlns:pr="smNativeData" xmlns:p14="http://schemas.microsoft.com/office/powerpoint/2010/main" xmlns="" val="SMDATA_13_/ufCXRMAAAAlAAAAZAAAAA0AAAAAkAAAAEgAAACQAAAASAAAAAAAAAAC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MBv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JQAAWAoAANtFAABpDwAAEAAAACYAAAAIAAAAgYAAAAAAAAA="/>
              </a:ext>
            </a:extLst>
          </p:cNvSpPr>
          <p:nvPr>
            <p:ph idx="3"/>
          </p:nvPr>
        </p:nvSpPr>
        <p:spPr>
          <a:xfrm>
            <a:off x="6172200" y="1681480"/>
            <a:ext cx="5183505" cy="823595"/>
          </a:xfrm>
        </p:spPr>
        <p:txBody>
          <a:bodyPr vert="horz" wrap="square" lIns="91440" tIns="45720" rIns="91440" bIns="45720" numCol="1" spcCol="215900" anchor="b">
            <a:prstTxWarp prst="textNoShape">
              <a:avLst/>
            </a:prstTxWarp>
          </a:bodyPr>
          <a:lstStyle>
            <a:lvl1pPr marL="0" indent="0">
              <a:buNone/>
              <a:defRPr lang="en-US" sz="2400" b="1"/>
            </a:lvl1pPr>
            <a:lvl2pPr marL="457200" indent="0">
              <a:buNone/>
              <a:defRPr lang="en-US" sz="2000" b="1"/>
            </a:lvl2pPr>
            <a:lvl3pPr marL="914400" indent="0">
              <a:buNone/>
              <a:defRPr lang="en-US" sz="1800" b="1"/>
            </a:lvl3pPr>
            <a:lvl4pPr marL="1371600" indent="0">
              <a:buNone/>
              <a:defRPr lang="en-US" sz="1600" b="1"/>
            </a:lvl4pPr>
            <a:lvl5pPr marL="1828800" indent="0">
              <a:buNone/>
              <a:defRPr lang="en-US" sz="1600" b="1"/>
            </a:lvl5pPr>
            <a:lvl6pPr marL="2286000" indent="0">
              <a:buNone/>
              <a:defRPr lang="en-US" sz="1600" b="1"/>
            </a:lvl6pPr>
            <a:lvl7pPr marL="2743200" indent="0">
              <a:buNone/>
              <a:defRPr lang="en-US" sz="1600" b="1"/>
            </a:lvl7pPr>
            <a:lvl8pPr marL="3200400" indent="0">
              <a:buNone/>
              <a:defRPr lang="en-US" sz="1600" b="1"/>
            </a:lvl8pPr>
            <a:lvl9pPr marL="3657600" indent="0">
              <a:buNone/>
              <a:defRPr lang="en-US" sz="1600" b="1"/>
            </a:lvl9pPr>
          </a:lstStyle>
          <a:p>
            <a:pPr>
              <a:defRPr lang="en-US"/>
            </a:pPr>
            <a:r>
              <a:t>Click to edit Master text styles</a:t>
            </a:r>
          </a:p>
        </p:txBody>
      </p:sp>
      <p:sp>
        <p:nvSpPr>
          <p:cNvPr id="6" name="Content Placeholder 5"/>
          <p:cNvSpPr>
            <a:spLocks noGrp="1" noChangeArrowheads="1"/>
            <a:extLst>
              <a:ext uri="smNativeData">
                <pr:smNativeData xmlns:pr="smNativeData" xmlns:p14="http://schemas.microsoft.com/office/powerpoint/2010/main" xmlns=""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JQAAaQ8AANtFAAAUJgAAEAAAACYAAAAIAAAAAQAAAAAAAAA="/>
              </a:ext>
            </a:extLst>
          </p:cNvSpPr>
          <p:nvPr>
            <p:ph idx="4"/>
          </p:nvPr>
        </p:nvSpPr>
        <p:spPr>
          <a:xfrm>
            <a:off x="6172200" y="2505075"/>
            <a:ext cx="5183505" cy="3684905"/>
          </a:xfrm>
        </p:spPr>
        <p:txBody>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7" name="Date Placeholder 6"/>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B1C8E7C0-3C74-4170-B7DC-46757634E60E}" type="datetime1">
              <a:rPr lang="en-US" smtClean="0"/>
              <a:t>11/11/2021</a:t>
            </a:fld>
            <a:endParaRPr/>
          </a:p>
        </p:txBody>
      </p:sp>
      <p:sp>
        <p:nvSpPr>
          <p:cNvPr id="8" name="Footer Placeholder 7"/>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GB"/>
          </a:p>
        </p:txBody>
      </p:sp>
      <p:sp>
        <p:nvSpPr>
          <p:cNvPr id="9" name="Slide Number Placeholder 8"/>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DgAOQ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A564-2AD3-D053-9D3D-DC06EB736B89}" type="slidenum">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OAEbwk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rBQAAPwIAANtFAABnCgAAEAAAACYAAAAIAAAAAQAAAAAAAAA="/>
              </a:ext>
            </a:extLst>
          </p:cNvSpPr>
          <p:nvPr>
            <p:ph type="title"/>
          </p:nvPr>
        </p:nvSpPr>
        <p:spPr>
          <a:xfrm>
            <a:off x="840105" y="365125"/>
            <a:ext cx="10515600" cy="1325880"/>
          </a:xfrm>
        </p:spPr>
        <p:txBody>
          <a:bodyPr/>
          <a:lstStyle/>
          <a:p>
            <a:pPr>
              <a:defRPr lang="en-US"/>
            </a:pPr>
            <a:r>
              <a:t>Click to edit Master title style</a:t>
            </a:r>
          </a:p>
        </p:txBody>
      </p:sp>
      <p:sp>
        <p:nvSpPr>
          <p:cNvPr id="3" name="Text Placeholder 2"/>
          <p:cNvSpPr>
            <a:spLocks noGrp="1" noChangeArrowheads="1"/>
            <a:extLst>
              <a:ext uri="smNativeData">
                <pr:smNativeData xmlns="" xmlns:p14="http://schemas.microsoft.com/office/powerpoint/2010/main" xmlns:pr="smNativeData" val="SMDATA_13_/ufCXRMAAAAlAAAAZAAAAA0AAAAAkAAAAEgAAACQAAAASAAAAAAAAAAC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JfRZg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rBQAAWAoAAOUkAABpDwAAEAAAACYAAAAIAAAAgYAAAAAAAAA="/>
              </a:ext>
            </a:extLst>
          </p:cNvSpPr>
          <p:nvPr>
            <p:ph idx="1"/>
          </p:nvPr>
        </p:nvSpPr>
        <p:spPr>
          <a:xfrm>
            <a:off x="840105" y="1681480"/>
            <a:ext cx="5157470" cy="823595"/>
          </a:xfrm>
        </p:spPr>
        <p:txBody>
          <a:bodyPr vert="horz" wrap="square" lIns="91440" tIns="45720" rIns="91440" bIns="45720" numCol="1" spcCol="215900" anchor="b">
            <a:prstTxWarp prst="textNoShape">
              <a:avLst/>
            </a:prstTxWarp>
          </a:bodyPr>
          <a:lstStyle>
            <a:lvl1pPr marL="0" indent="0">
              <a:buNone/>
              <a:defRPr lang="en-US" sz="2400" b="1"/>
            </a:lvl1pPr>
            <a:lvl2pPr marL="457200" indent="0">
              <a:buNone/>
              <a:defRPr lang="en-US" sz="2000" b="1"/>
            </a:lvl2pPr>
            <a:lvl3pPr marL="914400" indent="0">
              <a:buNone/>
              <a:defRPr lang="en-US" sz="1800" b="1"/>
            </a:lvl3pPr>
            <a:lvl4pPr marL="1371600" indent="0">
              <a:buNone/>
              <a:defRPr lang="en-US" sz="1600" b="1"/>
            </a:lvl4pPr>
            <a:lvl5pPr marL="1828800" indent="0">
              <a:buNone/>
              <a:defRPr lang="en-US" sz="1600" b="1"/>
            </a:lvl5pPr>
            <a:lvl6pPr marL="2286000" indent="0">
              <a:buNone/>
              <a:defRPr lang="en-US" sz="1600" b="1"/>
            </a:lvl6pPr>
            <a:lvl7pPr marL="2743200" indent="0">
              <a:buNone/>
              <a:defRPr lang="en-US" sz="1600" b="1"/>
            </a:lvl7pPr>
            <a:lvl8pPr marL="3200400" indent="0">
              <a:buNone/>
              <a:defRPr lang="en-US" sz="1600" b="1"/>
            </a:lvl8pPr>
            <a:lvl9pPr marL="3657600" indent="0">
              <a:buNone/>
              <a:defRPr lang="en-US" sz="1600" b="1"/>
            </a:lvl9pPr>
          </a:lstStyle>
          <a:p>
            <a:pPr>
              <a:defRPr lang="en-US"/>
            </a:pPr>
            <a:r>
              <a:t>Click to edit Master text styles</a:t>
            </a:r>
          </a:p>
        </p:txBody>
      </p:sp>
      <p:sp>
        <p:nvSpPr>
          <p:cNvPr id="4" name="Content Placeholder 3"/>
          <p:cNvSpPr>
            <a:spLocks noGrp="1" noChangeArrowheads="1"/>
            <a:extLst>
              <a:ext uri="smNativeData">
                <pr:smNativeData xmlns="" xmlns:p14="http://schemas.microsoft.com/office/powerpoint/2010/main" xmlns:pr="smNativeData"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rBQAAaQ8AAOUkAAAUJgAAEAAAACYAAAAIAAAAAQAAAAAAAAA="/>
              </a:ext>
            </a:extLst>
          </p:cNvSpPr>
          <p:nvPr>
            <p:ph idx="2"/>
          </p:nvPr>
        </p:nvSpPr>
        <p:spPr>
          <a:xfrm>
            <a:off x="840105" y="2505075"/>
            <a:ext cx="5157470" cy="3684905"/>
          </a:xfrm>
        </p:spPr>
        <p:txBody>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5" name="Text Placeholder 4"/>
          <p:cNvSpPr>
            <a:spLocks noGrp="1" noChangeArrowheads="1"/>
            <a:extLst>
              <a:ext uri="smNativeData">
                <pr:smNativeData xmlns="" xmlns:p14="http://schemas.microsoft.com/office/powerpoint/2010/main" xmlns:pr="smNativeData" val="SMDATA_13_/ufCXRMAAAAlAAAAZAAAAA0AAAAAkAAAAEgAAACQAAAASAAAAAAAAAAC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MBv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JQAAWAoAANtFAABpDwAAEAAAACYAAAAIAAAAgYAAAAAAAAA="/>
              </a:ext>
            </a:extLst>
          </p:cNvSpPr>
          <p:nvPr>
            <p:ph idx="3"/>
          </p:nvPr>
        </p:nvSpPr>
        <p:spPr>
          <a:xfrm>
            <a:off x="6172200" y="1681480"/>
            <a:ext cx="5183505" cy="823595"/>
          </a:xfrm>
        </p:spPr>
        <p:txBody>
          <a:bodyPr vert="horz" wrap="square" lIns="91440" tIns="45720" rIns="91440" bIns="45720" numCol="1" spcCol="215900" anchor="b">
            <a:prstTxWarp prst="textNoShape">
              <a:avLst/>
            </a:prstTxWarp>
          </a:bodyPr>
          <a:lstStyle>
            <a:lvl1pPr marL="0" indent="0">
              <a:buNone/>
              <a:defRPr lang="en-US" sz="2400" b="1"/>
            </a:lvl1pPr>
            <a:lvl2pPr marL="457200" indent="0">
              <a:buNone/>
              <a:defRPr lang="en-US" sz="2000" b="1"/>
            </a:lvl2pPr>
            <a:lvl3pPr marL="914400" indent="0">
              <a:buNone/>
              <a:defRPr lang="en-US" sz="1800" b="1"/>
            </a:lvl3pPr>
            <a:lvl4pPr marL="1371600" indent="0">
              <a:buNone/>
              <a:defRPr lang="en-US" sz="1600" b="1"/>
            </a:lvl4pPr>
            <a:lvl5pPr marL="1828800" indent="0">
              <a:buNone/>
              <a:defRPr lang="en-US" sz="1600" b="1"/>
            </a:lvl5pPr>
            <a:lvl6pPr marL="2286000" indent="0">
              <a:buNone/>
              <a:defRPr lang="en-US" sz="1600" b="1"/>
            </a:lvl6pPr>
            <a:lvl7pPr marL="2743200" indent="0">
              <a:buNone/>
              <a:defRPr lang="en-US" sz="1600" b="1"/>
            </a:lvl7pPr>
            <a:lvl8pPr marL="3200400" indent="0">
              <a:buNone/>
              <a:defRPr lang="en-US" sz="1600" b="1"/>
            </a:lvl8pPr>
            <a:lvl9pPr marL="3657600" indent="0">
              <a:buNone/>
              <a:defRPr lang="en-US" sz="1600" b="1"/>
            </a:lvl9pPr>
          </a:lstStyle>
          <a:p>
            <a:pPr>
              <a:defRPr lang="en-US"/>
            </a:pPr>
            <a:r>
              <a:t>Click to edit Master text styles</a:t>
            </a:r>
          </a:p>
        </p:txBody>
      </p:sp>
      <p:sp>
        <p:nvSpPr>
          <p:cNvPr id="6" name="Content Placeholder 5"/>
          <p:cNvSpPr>
            <a:spLocks noGrp="1" noChangeArrowheads="1"/>
            <a:extLst>
              <a:ext uri="smNativeData">
                <pr:smNativeData xmlns="" xmlns:p14="http://schemas.microsoft.com/office/powerpoint/2010/main" xmlns:pr="smNativeData"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JQAAaQ8AANtFAAAUJgAAEAAAACYAAAAIAAAAAQAAAAAAAAA="/>
              </a:ext>
            </a:extLst>
          </p:cNvSpPr>
          <p:nvPr>
            <p:ph idx="4"/>
          </p:nvPr>
        </p:nvSpPr>
        <p:spPr>
          <a:xfrm>
            <a:off x="6172200" y="2505075"/>
            <a:ext cx="5183505" cy="3684905"/>
          </a:xfrm>
        </p:spPr>
        <p:txBody>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7" name="Date Placeholder 6"/>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E139759D-40C5-4051-81F8-BAF049D023A0}" type="datetime1">
              <a:rPr lang="en-US" smtClean="0"/>
              <a:t>11/11/2021</a:t>
            </a:fld>
            <a:endParaRPr/>
          </a:p>
        </p:txBody>
      </p:sp>
      <p:sp>
        <p:nvSpPr>
          <p:cNvPr id="8" name="Footer Placeholder 7"/>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rPr lang="en-GB"/>
              <a:t>REACT Conference</a:t>
            </a:r>
          </a:p>
        </p:txBody>
      </p:sp>
      <p:sp>
        <p:nvSpPr>
          <p:cNvPr id="9" name="Slide Number Placeholder 8"/>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DgAOQ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A564-2AD3-D053-9D3D-DC06EB736B89}" type="slidenum">
              <a:t>‹#›</a:t>
            </a:fld>
            <a:endParaRPr/>
          </a:p>
        </p:txBody>
      </p:sp>
    </p:spTree>
    <p:extLst>
      <p:ext uri="{BB962C8B-B14F-4D97-AF65-F5344CB8AC3E}">
        <p14:creationId xmlns:p14="http://schemas.microsoft.com/office/powerpoint/2010/main" val="35031275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7///8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PwIAANhFAABnCgAAEAAAACYAAAAIAAAAAAAAAAAAAAA="/>
              </a:ext>
            </a:extLst>
          </p:cNvSpPr>
          <p:nvPr>
            <p:ph type="title"/>
          </p:nvPr>
        </p:nvSpPr>
        <p:spPr/>
        <p:txBody>
          <a:bodyPr/>
          <a:lstStyle/>
          <a:p>
            <a:pPr>
              <a:defRPr lang="en-US"/>
            </a:pPr>
            <a:r>
              <a:t>Click to edit Master title style</a:t>
            </a:r>
          </a:p>
        </p:txBody>
      </p:sp>
      <p:sp>
        <p:nvSpPr>
          <p:cNvPr id="3" name="Date Placeholder 2"/>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OAEbwk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C18B9AFB-DA6B-434A-BDB2-3AA63C7BBDE2}" type="datetime1">
              <a:rPr lang="en-US" smtClean="0"/>
              <a:t>11/11/2021</a:t>
            </a:fld>
            <a:endParaRPr/>
          </a:p>
        </p:txBody>
      </p:sp>
      <p:sp>
        <p:nvSpPr>
          <p:cNvPr id="4" name="Footer Placeholder 3"/>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JfRZg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rPr lang="en-GB"/>
              <a:t>REACT Conference</a:t>
            </a:r>
          </a:p>
        </p:txBody>
      </p:sp>
      <p:sp>
        <p:nvSpPr>
          <p:cNvPr id="5" name="Slide Number Placeholder 4"/>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E27B-35D3-D014-9D3D-C341AC736B96}" type="slidenum">
              <a:t>‹#›</a:t>
            </a:fld>
            <a:endParaRPr/>
          </a:p>
        </p:txBody>
      </p:sp>
    </p:spTree>
    <p:extLst>
      <p:ext uri="{BB962C8B-B14F-4D97-AF65-F5344CB8AC3E}">
        <p14:creationId xmlns:p14="http://schemas.microsoft.com/office/powerpoint/2010/main" val="17901505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MBv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E53AD435-1659-4F67-9763-D351B3C2D7AF}" type="datetime1">
              <a:rPr lang="en-US" smtClean="0"/>
              <a:t>11/11/2021</a:t>
            </a:fld>
            <a:endParaRPr/>
          </a:p>
        </p:txBody>
      </p:sp>
      <p:sp>
        <p:nvSpPr>
          <p:cNvPr id="3" name="Footer Placeholder 2"/>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rPr lang="en-GB"/>
              <a:t>REACT Conference</a:t>
            </a:r>
          </a:p>
        </p:txBody>
      </p:sp>
      <p:sp>
        <p:nvSpPr>
          <p:cNvPr id="4" name="Slide Number Placeholder 3"/>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AB49-07D3-D05D-9D3D-F108E5736BA4}" type="slidenum">
              <a:t>‹#›</a:t>
            </a:fld>
            <a:endParaRPr/>
          </a:p>
        </p:txBody>
      </p:sp>
    </p:spTree>
    <p:extLst>
      <p:ext uri="{BB962C8B-B14F-4D97-AF65-F5344CB8AC3E}">
        <p14:creationId xmlns:p14="http://schemas.microsoft.com/office/powerpoint/2010/main" val="31469100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noChangeArrowheads="1"/>
            <a:extLst>
              <a:ext uri="smNativeData">
                <pr:smNativeData xmlns="" xmlns:p14="http://schemas.microsoft.com/office/powerpoint/2010/main" xmlns:pr="smNativeData" val="SMDATA_13_/ufCXRMAAAAlAAAAZAAAAA0AAAAAkAAAAEgAAACQAAAASAAAAAAAAAAC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rBQAA0AIAAFsdAACoDAAAEAAAACYAAAAIAAAAgYAAAAAAAAA="/>
              </a:ext>
            </a:extLst>
          </p:cNvSpPr>
          <p:nvPr>
            <p:ph type="title"/>
          </p:nvPr>
        </p:nvSpPr>
        <p:spPr>
          <a:xfrm>
            <a:off x="840105" y="457200"/>
            <a:ext cx="3931920" cy="1600200"/>
          </a:xfrm>
        </p:spPr>
        <p:txBody>
          <a:bodyPr vert="horz" wrap="square" lIns="91440" tIns="45720" rIns="91440" bIns="45720" numCol="1" spcCol="215900" anchor="b">
            <a:prstTxWarp prst="textNoShape">
              <a:avLst/>
            </a:prstTxWarp>
          </a:bodyPr>
          <a:lstStyle>
            <a:lvl1pPr>
              <a:defRPr lang="en-US" sz="3200"/>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t>Click to edit Master title style</a:t>
            </a:r>
          </a:p>
        </p:txBody>
      </p:sp>
      <p:sp>
        <p:nvSpPr>
          <p:cNvPr id="3" name="Content Placeholder 2"/>
          <p:cNvSpPr>
            <a:spLocks noGrp="1" noChangeArrowheads="1"/>
            <a:extLst>
              <a:ext uri="smNativeData">
                <pr:smNativeData xmlns="" xmlns:p14="http://schemas.microsoft.com/office/powerpoint/2010/main" xmlns:pr="smNativeData"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DgAOQ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jHwAAEwYAANtFAAAOJAAAEAAAACYAAAAIAAAAAYAAAAAAAAA="/>
              </a:ext>
            </a:extLst>
          </p:cNvSpPr>
          <p:nvPr>
            <p:ph idx="1"/>
          </p:nvPr>
        </p:nvSpPr>
        <p:spPr>
          <a:xfrm>
            <a:off x="5183505" y="987425"/>
            <a:ext cx="6172200" cy="4873625"/>
          </a:xfrm>
        </p:spPr>
        <p:txBody>
          <a:bodyPr/>
          <a:lstStyle>
            <a:lvl1pPr>
              <a:defRPr lang="en-US" sz="3200"/>
            </a:lvl1pPr>
            <a:lvl2pPr>
              <a:defRPr lang="en-US" sz="2800"/>
            </a:lvl2pPr>
            <a:lvl3pPr>
              <a:defRPr lang="en-US" sz="2400"/>
            </a:lvl3pPr>
            <a:lvl4pPr>
              <a:defRPr lang="en-US" sz="2000"/>
            </a:lvl4pPr>
            <a:lvl5pPr>
              <a:defRPr lang="en-US" sz="2000"/>
            </a:lvl5pPr>
            <a:lvl6pPr>
              <a:defRPr lang="en-US" sz="2000"/>
            </a:lvl6pPr>
            <a:lvl7pPr>
              <a:defRPr lang="en-US" sz="2000"/>
            </a:lvl7pPr>
            <a:lvl8pPr>
              <a:defRPr lang="en-US" sz="2000"/>
            </a:lvl8pPr>
            <a:lvl9pPr>
              <a:defRPr lang="en-US" sz="2000"/>
            </a:lvl9p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4" name="Text Placeholder 3"/>
          <p:cNvSpPr>
            <a:spLocks noGrp="1" noChangeArrowheads="1"/>
            <a:extLst>
              <a:ext uri="smNativeData">
                <pr:smNativeData xmlns="" xmlns:p14="http://schemas.microsoft.com/office/powerpoint/2010/main" xmlns:pr="smNativeData"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7///8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rBQAAqAwAAFsdAAAbJAAAEAAAACYAAAAIAAAAAYAAAAAAAAA="/>
              </a:ext>
            </a:extLst>
          </p:cNvSpPr>
          <p:nvPr>
            <p:ph idx="2"/>
          </p:nvPr>
        </p:nvSpPr>
        <p:spPr>
          <a:xfrm>
            <a:off x="840105" y="2057400"/>
            <a:ext cx="3931920" cy="3811905"/>
          </a:xfrm>
        </p:spPr>
        <p:txBody>
          <a:bodyPr/>
          <a:lstStyle>
            <a:lvl1pPr marL="0" indent="0">
              <a:buNone/>
              <a:defRPr lang="en-US" sz="1600"/>
            </a:lvl1pPr>
            <a:lvl2pPr marL="457200" indent="0">
              <a:buNone/>
              <a:defRPr lang="en-US" sz="1400"/>
            </a:lvl2pPr>
            <a:lvl3pPr marL="914400" indent="0">
              <a:buNone/>
              <a:defRPr lang="en-US" sz="1200"/>
            </a:lvl3pPr>
            <a:lvl4pPr marL="1371600" indent="0">
              <a:buNone/>
              <a:defRPr lang="en-US" sz="1000"/>
            </a:lvl4pPr>
            <a:lvl5pPr marL="1828800" indent="0">
              <a:buNone/>
              <a:defRPr lang="en-US" sz="1000"/>
            </a:lvl5pPr>
            <a:lvl6pPr marL="2286000" indent="0">
              <a:buNone/>
              <a:defRPr lang="en-US" sz="1000"/>
            </a:lvl6pPr>
            <a:lvl7pPr marL="2743200" indent="0">
              <a:buNone/>
              <a:defRPr lang="en-US" sz="1000"/>
            </a:lvl7pPr>
            <a:lvl8pPr marL="3200400" indent="0">
              <a:buNone/>
              <a:defRPr lang="en-US" sz="1000"/>
            </a:lvl8pPr>
            <a:lvl9pPr marL="3657600" indent="0">
              <a:buNone/>
              <a:defRPr lang="en-US" sz="1000"/>
            </a:lvl9pPr>
          </a:lstStyle>
          <a:p>
            <a:pPr>
              <a:defRPr lang="en-US"/>
            </a:pPr>
            <a:r>
              <a:t>Click to edit Master text styles</a:t>
            </a:r>
          </a:p>
        </p:txBody>
      </p:sp>
      <p:sp>
        <p:nvSpPr>
          <p:cNvPr id="5" name="Date Placeholder 4"/>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OAEbwk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0C880562-7B65-4892-B6AF-398740E82529}" type="datetime1">
              <a:rPr lang="en-US" smtClean="0"/>
              <a:t>11/11/2021</a:t>
            </a:fld>
            <a:endParaRPr/>
          </a:p>
        </p:txBody>
      </p:sp>
      <p:sp>
        <p:nvSpPr>
          <p:cNvPr id="6" name="Footer Placeholder 5"/>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JfRZg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rPr lang="en-GB"/>
              <a:t>REACT Conference</a:t>
            </a:r>
          </a:p>
        </p:txBody>
      </p:sp>
      <p:sp>
        <p:nvSpPr>
          <p:cNvPr id="7" name="Slide Number Placeholder 6"/>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E3C5-8BD3-D015-9D3D-7D40AD736B28}" type="slidenum">
              <a:t>‹#›</a:t>
            </a:fld>
            <a:endParaRPr/>
          </a:p>
        </p:txBody>
      </p:sp>
    </p:spTree>
    <p:extLst>
      <p:ext uri="{BB962C8B-B14F-4D97-AF65-F5344CB8AC3E}">
        <p14:creationId xmlns:p14="http://schemas.microsoft.com/office/powerpoint/2010/main" val="19606966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noChangeArrowheads="1"/>
            <a:extLst>
              <a:ext uri="smNativeData">
                <pr:smNativeData xmlns="" xmlns:p14="http://schemas.microsoft.com/office/powerpoint/2010/main" xmlns:pr="smNativeData" val="SMDATA_13_/ufCXRMAAAAlAAAAZAAAAA0AAAAAkAAAAEgAAACQAAAASAAAAAAAAAAC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MBv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rBQAA0AIAAFsdAACoDAAAEAAAACYAAAAIAAAAgYAAAAAAAAA="/>
              </a:ext>
            </a:extLst>
          </p:cNvSpPr>
          <p:nvPr>
            <p:ph type="title"/>
          </p:nvPr>
        </p:nvSpPr>
        <p:spPr>
          <a:xfrm>
            <a:off x="840105" y="457200"/>
            <a:ext cx="3931920" cy="1600200"/>
          </a:xfrm>
        </p:spPr>
        <p:txBody>
          <a:bodyPr vert="horz" wrap="square" lIns="91440" tIns="45720" rIns="91440" bIns="45720" numCol="1" spcCol="215900" anchor="b">
            <a:prstTxWarp prst="textNoShape">
              <a:avLst/>
            </a:prstTxWarp>
          </a:bodyPr>
          <a:lstStyle>
            <a:lvl1pPr>
              <a:defRPr lang="en-US" sz="3200"/>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t>Click to edit Master title style</a:t>
            </a:r>
          </a:p>
        </p:txBody>
      </p:sp>
      <p:sp>
        <p:nvSpPr>
          <p:cNvPr id="3" name="Picture Placeholder 2"/>
          <p:cNvSpPr>
            <a:spLocks noGrp="1" noChangeArrowheads="1"/>
            <a:extLst>
              <a:ext uri="smNativeData">
                <pr:smNativeData xmlns="" xmlns:p14="http://schemas.microsoft.com/office/powerpoint/2010/main" xmlns:pr="smNativeData" val="SMDATA_13_/ufCXRMAAAAlAAAAZAAAAC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jHwAAEwYAANtFAAAOJAAAEAAAACYAAAAIAAAAAYAAAAAAAAA="/>
              </a:ext>
            </a:extLst>
          </p:cNvSpPr>
          <p:nvPr>
            <p:ph type="pic" idx="1"/>
          </p:nvPr>
        </p:nvSpPr>
        <p:spPr>
          <a:xfrm>
            <a:off x="5183505" y="987425"/>
            <a:ext cx="6172200" cy="4873625"/>
          </a:xfrm>
        </p:spPr>
        <p:txBody>
          <a:bodyPr/>
          <a:lstStyle>
            <a:lvl1pPr marL="0" indent="0">
              <a:buNone/>
              <a:defRPr lang="en-US" sz="3200"/>
            </a:lvl1pPr>
            <a:lvl2pPr marL="457200" indent="0">
              <a:buNone/>
              <a:defRPr lang="en-US" sz="2800"/>
            </a:lvl2pPr>
            <a:lvl3pPr marL="914400" indent="0">
              <a:buNone/>
              <a:defRPr lang="en-US" sz="2400"/>
            </a:lvl3pPr>
            <a:lvl4pPr marL="1371600" indent="0">
              <a:buNone/>
              <a:defRPr lang="en-US" sz="2000"/>
            </a:lvl4pPr>
            <a:lvl5pPr marL="1828800" indent="0">
              <a:buNone/>
              <a:defRPr lang="en-US" sz="2000"/>
            </a:lvl5pPr>
            <a:lvl6pPr marL="2286000" indent="0">
              <a:buNone/>
              <a:defRPr lang="en-US" sz="2000"/>
            </a:lvl6pPr>
            <a:lvl7pPr marL="2743200" indent="0">
              <a:buNone/>
              <a:defRPr lang="en-US" sz="2000"/>
            </a:lvl7pPr>
            <a:lvl8pPr marL="3200400" indent="0">
              <a:buNone/>
              <a:defRPr lang="en-US" sz="2000"/>
            </a:lvl8pPr>
            <a:lvl9pPr marL="3657600" indent="0">
              <a:buNone/>
              <a:defRPr lang="en-US" sz="2000"/>
            </a:lvl9pPr>
          </a:lstStyle>
          <a:p>
            <a:pPr>
              <a:defRPr lang="en-US"/>
            </a:pPr>
            <a:r>
              <a:t>Click icon to add picture</a:t>
            </a:r>
          </a:p>
        </p:txBody>
      </p:sp>
      <p:sp>
        <p:nvSpPr>
          <p:cNvPr id="4" name="Text Placeholder 3"/>
          <p:cNvSpPr>
            <a:spLocks noGrp="1" noChangeArrowheads="1"/>
            <a:extLst>
              <a:ext uri="smNativeData">
                <pr:smNativeData xmlns="" xmlns:p14="http://schemas.microsoft.com/office/powerpoint/2010/main" xmlns:pr="smNativeData"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rBQAAqAwAAFsdAAAbJAAAEAAAACYAAAAIAAAAAYAAAAAAAAA="/>
              </a:ext>
            </a:extLst>
          </p:cNvSpPr>
          <p:nvPr>
            <p:ph idx="2"/>
          </p:nvPr>
        </p:nvSpPr>
        <p:spPr>
          <a:xfrm>
            <a:off x="840105" y="2057400"/>
            <a:ext cx="3931920" cy="3811905"/>
          </a:xfrm>
        </p:spPr>
        <p:txBody>
          <a:bodyPr/>
          <a:lstStyle>
            <a:lvl1pPr marL="0" indent="0">
              <a:buNone/>
              <a:defRPr lang="en-US" sz="1600"/>
            </a:lvl1pPr>
            <a:lvl2pPr marL="457200" indent="0">
              <a:buNone/>
              <a:defRPr lang="en-US" sz="1400"/>
            </a:lvl2pPr>
            <a:lvl3pPr marL="914400" indent="0">
              <a:buNone/>
              <a:defRPr lang="en-US" sz="1200"/>
            </a:lvl3pPr>
            <a:lvl4pPr marL="1371600" indent="0">
              <a:buNone/>
              <a:defRPr lang="en-US" sz="1000"/>
            </a:lvl4pPr>
            <a:lvl5pPr marL="1828800" indent="0">
              <a:buNone/>
              <a:defRPr lang="en-US" sz="1000"/>
            </a:lvl5pPr>
            <a:lvl6pPr marL="2286000" indent="0">
              <a:buNone/>
              <a:defRPr lang="en-US" sz="1000"/>
            </a:lvl6pPr>
            <a:lvl7pPr marL="2743200" indent="0">
              <a:buNone/>
              <a:defRPr lang="en-US" sz="1000"/>
            </a:lvl7pPr>
            <a:lvl8pPr marL="3200400" indent="0">
              <a:buNone/>
              <a:defRPr lang="en-US" sz="1000"/>
            </a:lvl8pPr>
            <a:lvl9pPr marL="3657600" indent="0">
              <a:buNone/>
              <a:defRPr lang="en-US" sz="1000"/>
            </a:lvl9pPr>
          </a:lstStyle>
          <a:p>
            <a:pPr>
              <a:defRPr lang="en-US"/>
            </a:pPr>
            <a:r>
              <a:t>Click to edit Master text styles</a:t>
            </a:r>
          </a:p>
        </p:txBody>
      </p:sp>
      <p:sp>
        <p:nvSpPr>
          <p:cNvPr id="5" name="Date Placeholder 4"/>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1A853108-0578-4605-8A3E-8801D1742137}" type="datetime1">
              <a:rPr lang="en-US" smtClean="0"/>
              <a:t>11/11/2021</a:t>
            </a:fld>
            <a:endParaRPr/>
          </a:p>
        </p:txBody>
      </p:sp>
      <p:sp>
        <p:nvSpPr>
          <p:cNvPr id="6" name="Footer Placeholder 5"/>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DgAOQ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rPr lang="en-GB"/>
              <a:t>REACT Conference</a:t>
            </a:r>
          </a:p>
        </p:txBody>
      </p:sp>
      <p:sp>
        <p:nvSpPr>
          <p:cNvPr id="7" name="Slide Number Placeholder 6"/>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7///8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F74D-03D3-D001-9D3D-F554B9736BA0}" type="slidenum">
              <a:t>‹#›</a:t>
            </a:fld>
            <a:endParaRPr/>
          </a:p>
        </p:txBody>
      </p:sp>
    </p:spTree>
    <p:extLst>
      <p:ext uri="{BB962C8B-B14F-4D97-AF65-F5344CB8AC3E}">
        <p14:creationId xmlns:p14="http://schemas.microsoft.com/office/powerpoint/2010/main" val="38475864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OAEbwk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PwIAANhFAABnCgAAEAAAACYAAAAIAAAAAAAAAAAAAAA="/>
              </a:ext>
            </a:extLst>
          </p:cNvSpPr>
          <p:nvPr>
            <p:ph type="title"/>
          </p:nvPr>
        </p:nvSpPr>
        <p:spPr/>
        <p:txBody>
          <a:bodyPr/>
          <a:lstStyle/>
          <a:p>
            <a:pPr>
              <a:defRPr lang="en-US"/>
            </a:pPr>
            <a:r>
              <a:t>Click to edit Master title style</a:t>
            </a:r>
          </a:p>
        </p:txBody>
      </p:sp>
      <p:sp>
        <p:nvSpPr>
          <p:cNvPr id="3" name="Vertical Text Placeholder 2"/>
          <p:cNvSpPr>
            <a:spLocks noGrp="1" noChangeArrowheads="1"/>
            <a:extLst>
              <a:ext uri="smNativeData">
                <pr:smNativeData xmlns="" xmlns:p14="http://schemas.microsoft.com/office/powerpoint/2010/main" xmlns:pr="smNativeData" val="SMDATA_13_/ufCXRMAAAAlAAAAZAAAAA0AAAAAkAAAAEgAAACQAAAASAAAAAAAAAAAAAAAAQ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JfRZg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OwsAANhFAAAAJgAAEAAAACYAAAAIAAAAAgAAAAAAAAA="/>
              </a:ext>
            </a:extLst>
          </p:cNvSpPr>
          <p:nvPr>
            <p:ph idx="1"/>
          </p:nvPr>
        </p:nvSpPr>
        <p:spPr/>
        <p:txBody>
          <a:bodyPr vert="vert" wrap="square" lIns="91440" tIns="45720" rIns="91440" bIns="45720" numCol="1" spcCol="215900" anchor="t">
            <a:prstTxWarp prst="textNoShape">
              <a:avLst/>
            </a:prstTxWarp>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4" name="Date Placeholder 3"/>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AB1185EA-E952-4B43-B594-A7CABA31A818}" type="datetime1">
              <a:rPr lang="en-US" smtClean="0"/>
              <a:t>11/11/2021</a:t>
            </a:fld>
            <a:endParaRPr/>
          </a:p>
        </p:txBody>
      </p:sp>
      <p:sp>
        <p:nvSpPr>
          <p:cNvPr id="5" name="Footer Placeholder 4"/>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LiHIQE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rPr lang="en-GB"/>
              <a:t>REACT Conference</a:t>
            </a:r>
          </a:p>
        </p:txBody>
      </p:sp>
      <p:sp>
        <p:nvSpPr>
          <p:cNvPr id="6" name="Slide Number Placeholder 5"/>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MwD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FB0A-44D3-D00D-9D3D-B258B5736BE7}" type="slidenum">
              <a:t>‹#›</a:t>
            </a:fld>
            <a:endParaRPr/>
          </a:p>
        </p:txBody>
      </p:sp>
    </p:spTree>
    <p:extLst>
      <p:ext uri="{BB962C8B-B14F-4D97-AF65-F5344CB8AC3E}">
        <p14:creationId xmlns:p14="http://schemas.microsoft.com/office/powerpoint/2010/main" val="22634197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noChangeArrowheads="1"/>
            <a:extLst>
              <a:ext uri="smNativeData">
                <pr:smNativeData xmlns="" xmlns:p14="http://schemas.microsoft.com/office/powerpoint/2010/main" xmlns:pr="smNativeData" val="SMDATA_13_/ufCXRMAAAAlAAAAZAAAAA0AAAAAkAAAAEgAAACQAAAASAAAAAAAAAABAAAAAQ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sNQAAPwIAANhFAAAAJgAAEAAAACYAAAAIAAAAAwAAAAAAAAA="/>
              </a:ext>
            </a:extLst>
          </p:cNvSpPr>
          <p:nvPr>
            <p:ph type="title"/>
          </p:nvPr>
        </p:nvSpPr>
        <p:spPr>
          <a:xfrm>
            <a:off x="8724900" y="365125"/>
            <a:ext cx="2628900" cy="5812155"/>
          </a:xfrm>
        </p:spPr>
        <p:txBody>
          <a:bodyPr vert="vert" wrap="square" lIns="91440" tIns="45720" rIns="91440" bIns="45720" numCol="1" spcCol="215900" anchor="ctr">
            <a:prstTxWarp prst="textNoShape">
              <a:avLst/>
            </a:prstTxWarp>
          </a:bodyPr>
          <a:lstStyle/>
          <a:p>
            <a:pPr>
              <a:defRPr lang="en-US"/>
            </a:pPr>
            <a:r>
              <a:t>Click to edit Master title style</a:t>
            </a:r>
          </a:p>
        </p:txBody>
      </p:sp>
      <p:sp>
        <p:nvSpPr>
          <p:cNvPr id="3" name="Vertical Text Placeholder 2"/>
          <p:cNvSpPr>
            <a:spLocks noGrp="1" noChangeArrowheads="1"/>
            <a:extLst>
              <a:ext uri="smNativeData">
                <pr:smNativeData xmlns="" xmlns:p14="http://schemas.microsoft.com/office/powerpoint/2010/main" xmlns:pr="smNativeData" val="SMDATA_13_/ufCXRMAAAAlAAAAZAAAAA0AAAAAkAAAAEgAAACQAAAASAAAAAAAAAAAAAAAAQ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J8DZAE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PwIAALw0AAAAJgAAEAAAACYAAAAIAAAAAwAAAAAAAAA="/>
              </a:ext>
            </a:extLst>
          </p:cNvSpPr>
          <p:nvPr>
            <p:ph idx="1"/>
          </p:nvPr>
        </p:nvSpPr>
        <p:spPr>
          <a:xfrm>
            <a:off x="838200" y="365125"/>
            <a:ext cx="7734300" cy="5812155"/>
          </a:xfrm>
        </p:spPr>
        <p:txBody>
          <a:bodyPr vert="vert" wrap="square" lIns="91440" tIns="45720" rIns="91440" bIns="45720" numCol="1" spcCol="215900" anchor="t">
            <a:prstTxWarp prst="textNoShape">
              <a:avLst/>
            </a:prstTxWarp>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4" name="Date Placeholder 3"/>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DgAOQ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37EAA607-71DD-44AF-A785-4CE663784DB6}" type="datetime1">
              <a:rPr lang="en-US" smtClean="0"/>
              <a:t>11/11/2021</a:t>
            </a:fld>
            <a:endParaRPr/>
          </a:p>
        </p:txBody>
      </p:sp>
      <p:sp>
        <p:nvSpPr>
          <p:cNvPr id="5" name="Footer Placeholder 4"/>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7///8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rPr lang="en-GB"/>
              <a:t>REACT Conference</a:t>
            </a:r>
          </a:p>
        </p:txBody>
      </p:sp>
      <p:sp>
        <p:nvSpPr>
          <p:cNvPr id="6" name="Slide Number Placeholder 5"/>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OAEbwk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CAEC-A2D3-D03C-9D3D-546984736B01}" type="slidenum">
              <a:t>‹#›</a:t>
            </a:fld>
            <a:endParaRPr/>
          </a:p>
        </p:txBody>
      </p:sp>
    </p:spTree>
    <p:extLst>
      <p:ext uri="{BB962C8B-B14F-4D97-AF65-F5344CB8AC3E}">
        <p14:creationId xmlns:p14="http://schemas.microsoft.com/office/powerpoint/2010/main" val="5417629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noChangeArrowheads="1"/>
            <a:extLst>
              <a:ext uri="smNativeData">
                <pr:smNativeData xmlns="" xmlns:p14="http://schemas.microsoft.com/office/powerpoint/2010/main" xmlns:pr="smNativeData" val="SMDATA_13_/ufCXRMAAAAlAAAAZAAAAA0AAAAAkAAAAEgAAACQAAAASAAAAAAAAAAC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DIAw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gCQAA6AYAAKBBAACYFQAAEAAAACYAAAAIAAAAgYAAAAAAAAA="/>
              </a:ext>
            </a:extLst>
          </p:cNvSpPr>
          <p:nvPr>
            <p:ph type="ctrTitle"/>
          </p:nvPr>
        </p:nvSpPr>
        <p:spPr>
          <a:xfrm>
            <a:off x="1524000" y="1122680"/>
            <a:ext cx="9144000" cy="2387600"/>
          </a:xfrm>
        </p:spPr>
        <p:txBody>
          <a:bodyPr vert="horz" wrap="square" lIns="91440" tIns="45720" rIns="91440" bIns="45720" numCol="1" spcCol="215900" anchor="b">
            <a:prstTxWarp prst="textNoShape">
              <a:avLst/>
            </a:prstTxWarp>
          </a:bodyPr>
          <a:lstStyle>
            <a:lvl1pPr algn="ctr">
              <a:defRPr lang="en-US" sz="6000"/>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t>Click to edit Master title style</a:t>
            </a:r>
          </a:p>
        </p:txBody>
      </p:sp>
      <p:sp>
        <p:nvSpPr>
          <p:cNvPr id="3" name="Subtitle 2"/>
          <p:cNvSpPr>
            <a:spLocks noGrp="1" noChangeArrowheads="1"/>
            <a:extLst>
              <a:ext uri="smNativeData">
                <pr:smNativeData xmlns="" xmlns:p14="http://schemas.microsoft.com/office/powerpoint/2010/main" xmlns:pr="smNativeData"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tBzNI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gCQAAKRYAAKBBAABYIAAAEAAAACYAAAAIAAAAAYAAAAAAAAA="/>
              </a:ext>
            </a:extLst>
          </p:cNvSpPr>
          <p:nvPr>
            <p:ph type="subTitle" idx="1"/>
          </p:nvPr>
        </p:nvSpPr>
        <p:spPr>
          <a:xfrm>
            <a:off x="1524000" y="3602355"/>
            <a:ext cx="9144000" cy="1655445"/>
          </a:xfrm>
        </p:spPr>
        <p:txBody>
          <a:bodyPr/>
          <a:lstStyle>
            <a:lvl1pPr marL="0" indent="0" algn="ctr">
              <a:buNone/>
              <a:defRPr lang="en-US" sz="2400"/>
            </a:lvl1pPr>
            <a:lvl2pPr marL="457200" indent="0" algn="ctr">
              <a:buNone/>
              <a:defRPr lang="en-US" sz="2000"/>
            </a:lvl2pPr>
            <a:lvl3pPr marL="914400" indent="0" algn="ctr">
              <a:buNone/>
              <a:defRPr lang="en-US" sz="1800"/>
            </a:lvl3pPr>
            <a:lvl4pPr marL="1371600" indent="0" algn="ctr">
              <a:buNone/>
              <a:defRPr lang="en-US" sz="1600"/>
            </a:lvl4pPr>
            <a:lvl5pPr marL="1828800" indent="0" algn="ctr">
              <a:buNone/>
              <a:defRPr lang="en-US" sz="1600"/>
            </a:lvl5pPr>
            <a:lvl6pPr marL="2286000" indent="0" algn="ctr">
              <a:buNone/>
              <a:defRPr lang="en-US" sz="1600"/>
            </a:lvl6pPr>
            <a:lvl7pPr marL="2743200" indent="0" algn="ctr">
              <a:buNone/>
              <a:defRPr lang="en-US" sz="1600"/>
            </a:lvl7pPr>
            <a:lvl8pPr marL="3200400" indent="0" algn="ctr">
              <a:buNone/>
              <a:defRPr lang="en-US" sz="1600"/>
            </a:lvl8pPr>
            <a:lvl9pPr marL="3657600" indent="0" algn="ctr">
              <a:buNone/>
              <a:defRPr lang="en-US" sz="1600"/>
            </a:lvl9pPr>
          </a:lstStyle>
          <a:p>
            <a:pPr>
              <a:defRPr lang="en-US"/>
            </a:pPr>
            <a:r>
              <a:t>Click to edit Master subtitle style</a:t>
            </a:r>
          </a:p>
        </p:txBody>
      </p:sp>
      <p:sp>
        <p:nvSpPr>
          <p:cNvPr id="4" name="Date Placeholder 3"/>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MAxxY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9389365F-0F63-4BAE-AB35-1CDA89A5A61C}" type="datetime1">
              <a:rPr lang="en-US" smtClean="0"/>
              <a:t>11/11/2021</a:t>
            </a:fld>
            <a:endParaRPr/>
          </a:p>
        </p:txBody>
      </p:sp>
      <p:sp>
        <p:nvSpPr>
          <p:cNvPr id="5" name="Footer Placeholder 4"/>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E1zAw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rPr lang="en-GB"/>
              <a:t>REACT Conference</a:t>
            </a:r>
          </a:p>
        </p:txBody>
      </p:sp>
      <p:sp>
        <p:nvSpPr>
          <p:cNvPr id="6" name="Slide Number Placeholder 5"/>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II+uoc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9D91-DFD3-D06B-9D3D-293ED3736B7C}" type="slidenum">
              <a:t>‹#›</a:t>
            </a:fld>
            <a:endParaRPr/>
          </a:p>
        </p:txBody>
      </p:sp>
    </p:spTree>
    <p:extLst>
      <p:ext uri="{BB962C8B-B14F-4D97-AF65-F5344CB8AC3E}">
        <p14:creationId xmlns:p14="http://schemas.microsoft.com/office/powerpoint/2010/main" val="31728917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MAaU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PwIAANhFAABnCgAAEAAAACYAAAAIAAAAAAAAAAAAAAA="/>
              </a:ext>
            </a:extLst>
          </p:cNvSpPr>
          <p:nvPr>
            <p:ph type="title"/>
          </p:nvPr>
        </p:nvSpPr>
        <p:spPr/>
        <p:txBody>
          <a:bodyPr/>
          <a:lstStyle/>
          <a:p>
            <a:pPr>
              <a:defRPr lang="en-US"/>
            </a:pPr>
            <a:r>
              <a:t>Click to edit Master title style</a:t>
            </a:r>
          </a:p>
        </p:txBody>
      </p:sp>
      <p:sp>
        <p:nvSpPr>
          <p:cNvPr id="3" name="Content Placeholder 2"/>
          <p:cNvSpPr>
            <a:spLocks noGrp="1" noChangeArrowheads="1"/>
            <a:extLst>
              <a:ext uri="smNativeData">
                <pr:smNativeData xmlns="" xmlns:p14="http://schemas.microsoft.com/office/powerpoint/2010/main" xmlns:pr="smNativeData"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BnAC4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OwsAANhFAAAAJgAAEAAAACYAAAAIAAAAAAAAAAAAAAA="/>
              </a:ext>
            </a:extLst>
          </p:cNvSpPr>
          <p:nvPr>
            <p:ph idx="1"/>
          </p:nvPr>
        </p:nvSpPr>
        <p:spPr/>
        <p:txBody>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4" name="Date Placeholder 3"/>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9uaWM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25B9894B-11D6-4D12-BC2B-2A3E6FECFB29}" type="datetime1">
              <a:rPr lang="en-US" smtClean="0"/>
              <a:t>11/11/2021</a:t>
            </a:fld>
            <a:endParaRPr/>
          </a:p>
        </p:txBody>
      </p:sp>
      <p:sp>
        <p:nvSpPr>
          <p:cNvPr id="5" name="Footer Placeholder 4"/>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BmAHQ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rPr lang="en-GB"/>
              <a:t>REACT Conference</a:t>
            </a:r>
          </a:p>
        </p:txBody>
      </p:sp>
      <p:sp>
        <p:nvSpPr>
          <p:cNvPr id="6" name="Slide Number Placeholder 5"/>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BmAHQ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CE62-2CD3-D038-9D3D-DA6D80736B8F}" type="slidenum">
              <a:t>‹#›</a:t>
            </a:fld>
            <a:endParaRPr/>
          </a:p>
        </p:txBody>
      </p:sp>
    </p:spTree>
    <p:extLst>
      <p:ext uri="{BB962C8B-B14F-4D97-AF65-F5344CB8AC3E}">
        <p14:creationId xmlns:p14="http://schemas.microsoft.com/office/powerpoint/2010/main" val="38629254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noChangeArrowheads="1"/>
            <a:extLst>
              <a:ext uri="smNativeData">
                <pr:smNativeData xmlns="" xmlns:p14="http://schemas.microsoft.com/office/powerpoint/2010/main" xmlns:pr="smNativeData" val="SMDATA_13_/ufCXRMAAAAlAAAAZAAAAA0AAAAAkAAAAEgAAACQAAAASAAAAAAAAAAC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DgAOQ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eBQAAhQoAAM5FAAARHAAAEAAAACYAAAAIAAAAgYAAAAAAAAA="/>
              </a:ext>
            </a:extLst>
          </p:cNvSpPr>
          <p:nvPr>
            <p:ph type="title"/>
          </p:nvPr>
        </p:nvSpPr>
        <p:spPr>
          <a:xfrm>
            <a:off x="831850" y="1710055"/>
            <a:ext cx="10515600" cy="2852420"/>
          </a:xfrm>
        </p:spPr>
        <p:txBody>
          <a:bodyPr vert="horz" wrap="square" lIns="91440" tIns="45720" rIns="91440" bIns="45720" numCol="1" spcCol="215900" anchor="b">
            <a:prstTxWarp prst="textNoShape">
              <a:avLst/>
            </a:prstTxWarp>
          </a:bodyPr>
          <a:lstStyle>
            <a:lvl1pPr>
              <a:defRPr lang="en-US" sz="6000"/>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t>Click to edit Master title style</a:t>
            </a:r>
          </a:p>
        </p:txBody>
      </p:sp>
      <p:sp>
        <p:nvSpPr>
          <p:cNvPr id="3" name="Text Placeholder 2"/>
          <p:cNvSpPr>
            <a:spLocks noGrp="1" noChangeArrowheads="1"/>
            <a:extLst>
              <a:ext uri="smNativeData">
                <pr:smNativeData xmlns="" xmlns:p14="http://schemas.microsoft.com/office/powerpoint/2010/main" xmlns:pr="smNativeData"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7///8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eBQAAPBwAAM5FAAB2JQAAEAAAACYAAAAIAAAAAYAAAAAAAAA="/>
              </a:ext>
            </a:extLst>
          </p:cNvSpPr>
          <p:nvPr>
            <p:ph idx="1"/>
          </p:nvPr>
        </p:nvSpPr>
        <p:spPr>
          <a:xfrm>
            <a:off x="831850" y="4589780"/>
            <a:ext cx="10515600" cy="1499870"/>
          </a:xfrm>
        </p:spPr>
        <p:txBody>
          <a:bodyPr/>
          <a:lstStyle>
            <a:lvl1pPr marL="0" indent="0">
              <a:buNone/>
              <a:defRPr lang="en-US" sz="2400">
                <a:solidFill>
                  <a:srgbClr val="8C8C8C"/>
                </a:solidFill>
              </a:defRPr>
            </a:lvl1pPr>
            <a:lvl2pPr marL="457200" indent="0">
              <a:buNone/>
              <a:defRPr lang="en-US" sz="2000">
                <a:solidFill>
                  <a:srgbClr val="8C8C8C"/>
                </a:solidFill>
              </a:defRPr>
            </a:lvl2pPr>
            <a:lvl3pPr marL="914400" indent="0">
              <a:buNone/>
              <a:defRPr lang="en-US" sz="1800">
                <a:solidFill>
                  <a:srgbClr val="8C8C8C"/>
                </a:solidFill>
              </a:defRPr>
            </a:lvl3pPr>
            <a:lvl4pPr marL="1371600" indent="0">
              <a:buNone/>
              <a:defRPr lang="en-US" sz="1600">
                <a:solidFill>
                  <a:srgbClr val="8C8C8C"/>
                </a:solidFill>
              </a:defRPr>
            </a:lvl4pPr>
            <a:lvl5pPr marL="1828800" indent="0">
              <a:buNone/>
              <a:defRPr lang="en-US" sz="1600">
                <a:solidFill>
                  <a:srgbClr val="8C8C8C"/>
                </a:solidFill>
              </a:defRPr>
            </a:lvl5pPr>
            <a:lvl6pPr marL="2286000" indent="0">
              <a:buNone/>
              <a:defRPr lang="en-US" sz="1600">
                <a:solidFill>
                  <a:srgbClr val="8C8C8C"/>
                </a:solidFill>
              </a:defRPr>
            </a:lvl6pPr>
            <a:lvl7pPr marL="2743200" indent="0">
              <a:buNone/>
              <a:defRPr lang="en-US" sz="1600">
                <a:solidFill>
                  <a:srgbClr val="8C8C8C"/>
                </a:solidFill>
              </a:defRPr>
            </a:lvl7pPr>
            <a:lvl8pPr marL="3200400" indent="0">
              <a:buNone/>
              <a:defRPr lang="en-US" sz="1600">
                <a:solidFill>
                  <a:srgbClr val="8C8C8C"/>
                </a:solidFill>
              </a:defRPr>
            </a:lvl8pPr>
            <a:lvl9pPr marL="3657600" indent="0">
              <a:buNone/>
              <a:defRPr lang="en-US" sz="1600">
                <a:solidFill>
                  <a:srgbClr val="8C8C8C"/>
                </a:solidFill>
              </a:defRPr>
            </a:lvl9pPr>
          </a:lstStyle>
          <a:p>
            <a:pPr>
              <a:defRPr lang="en-US"/>
            </a:pPr>
            <a:r>
              <a:t>Click to edit Master text styles</a:t>
            </a:r>
          </a:p>
        </p:txBody>
      </p:sp>
      <p:sp>
        <p:nvSpPr>
          <p:cNvPr id="4" name="Date Placeholder 3"/>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OAEbwk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6BB85674-6DDC-49E8-965E-0884193F7E91}" type="datetime1">
              <a:rPr lang="en-US" smtClean="0"/>
              <a:t>11/11/2021</a:t>
            </a:fld>
            <a:endParaRPr/>
          </a:p>
        </p:txBody>
      </p:sp>
      <p:sp>
        <p:nvSpPr>
          <p:cNvPr id="5" name="Footer Placeholder 4"/>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JfRZg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rPr lang="en-GB"/>
              <a:t>REACT Conference</a:t>
            </a:r>
          </a:p>
        </p:txBody>
      </p:sp>
      <p:sp>
        <p:nvSpPr>
          <p:cNvPr id="6" name="Slide Number Placeholder 5"/>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B48C-C2D3-D042-9D3D-3417FA736B61}" type="slidenum">
              <a:t>‹#›</a:t>
            </a:fld>
            <a:endParaRPr/>
          </a:p>
        </p:txBody>
      </p:sp>
    </p:spTree>
    <p:extLst>
      <p:ext uri="{BB962C8B-B14F-4D97-AF65-F5344CB8AC3E}">
        <p14:creationId xmlns:p14="http://schemas.microsoft.com/office/powerpoint/2010/main" val="1416128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7///8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PwIAANhFAABnCgAAEAAAACYAAAAIAAAAAAAAAAAAAAA="/>
              </a:ext>
            </a:extLst>
          </p:cNvSpPr>
          <p:nvPr>
            <p:ph type="title"/>
          </p:nvPr>
        </p:nvSpPr>
        <p:spPr/>
        <p:txBody>
          <a:bodyPr/>
          <a:lstStyle/>
          <a:p>
            <a:pPr>
              <a:defRPr lang="en-US"/>
            </a:pPr>
            <a:r>
              <a:t>Click to edit Master title style</a:t>
            </a:r>
          </a:p>
        </p:txBody>
      </p:sp>
      <p:sp>
        <p:nvSpPr>
          <p:cNvPr id="3" name="Date Placeholder 2"/>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OAEbwk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B2C30705-A3D6-4B63-AB05-F9F94A2802DB}" type="datetime1">
              <a:rPr lang="en-US" smtClean="0"/>
              <a:t>11/11/2021</a:t>
            </a:fld>
            <a:endParaRPr/>
          </a:p>
        </p:txBody>
      </p:sp>
      <p:sp>
        <p:nvSpPr>
          <p:cNvPr id="4" name="Footer Placeholder 3"/>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JfRZg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GB"/>
          </a:p>
        </p:txBody>
      </p:sp>
      <p:sp>
        <p:nvSpPr>
          <p:cNvPr id="5" name="Slide Number Placeholder 4"/>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E27B-35D3-D014-9D3D-C341AC736B96}" type="slidenum">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MBv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PwIAANhFAABnCgAAEAAAACYAAAAIAAAAAAAAAAAAAAA="/>
              </a:ext>
            </a:extLst>
          </p:cNvSpPr>
          <p:nvPr>
            <p:ph type="title"/>
          </p:nvPr>
        </p:nvSpPr>
        <p:spPr/>
        <p:txBody>
          <a:bodyPr/>
          <a:lstStyle/>
          <a:p>
            <a:pPr>
              <a:defRPr lang="en-US"/>
            </a:pPr>
            <a:r>
              <a:t>Click to edit Master title style</a:t>
            </a:r>
          </a:p>
        </p:txBody>
      </p:sp>
      <p:sp>
        <p:nvSpPr>
          <p:cNvPr id="3" name="Content Placeholder 2"/>
          <p:cNvSpPr>
            <a:spLocks noGrp="1" noChangeArrowheads="1"/>
            <a:extLst>
              <a:ext uri="smNativeData">
                <pr:smNativeData xmlns="" xmlns:p14="http://schemas.microsoft.com/office/powerpoint/2010/main" xmlns:pr="smNativeData"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OwsAAAglAAAAJgAAEAAAACYAAAAIAAAAAQAAAAAAAAA="/>
              </a:ext>
            </a:extLst>
          </p:cNvSpPr>
          <p:nvPr>
            <p:ph idx="1"/>
          </p:nvPr>
        </p:nvSpPr>
        <p:spPr>
          <a:xfrm>
            <a:off x="838200" y="1825625"/>
            <a:ext cx="5181600" cy="4351655"/>
          </a:xfrm>
        </p:spPr>
        <p:txBody>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4" name="Content Placeholder 3"/>
          <p:cNvSpPr>
            <a:spLocks noGrp="1" noChangeArrowheads="1"/>
            <a:extLst>
              <a:ext uri="smNativeData">
                <pr:smNativeData xmlns="" xmlns:p14="http://schemas.microsoft.com/office/powerpoint/2010/main" xmlns:pr="smNativeData"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JQAAOwsAANhFAAAAJgAAEAAAACYAAAAIAAAAAQAAAAAAAAA="/>
              </a:ext>
            </a:extLst>
          </p:cNvSpPr>
          <p:nvPr>
            <p:ph idx="2"/>
          </p:nvPr>
        </p:nvSpPr>
        <p:spPr>
          <a:xfrm>
            <a:off x="6172200" y="1825625"/>
            <a:ext cx="5181600" cy="4351655"/>
          </a:xfrm>
        </p:spPr>
        <p:txBody>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5" name="Date Placeholder 4"/>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5C63A690-26DD-4E4D-88E6-B66207769A96}" type="datetime1">
              <a:rPr lang="en-US" smtClean="0"/>
              <a:t>11/11/2021</a:t>
            </a:fld>
            <a:endParaRPr/>
          </a:p>
        </p:txBody>
      </p:sp>
      <p:sp>
        <p:nvSpPr>
          <p:cNvPr id="6" name="Footer Placeholder 5"/>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DgAOQ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rPr lang="en-GB"/>
              <a:t>REACT Conference</a:t>
            </a:r>
          </a:p>
        </p:txBody>
      </p:sp>
      <p:sp>
        <p:nvSpPr>
          <p:cNvPr id="7" name="Slide Number Placeholder 6"/>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7///8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E1DC-92D3-D017-9D3D-6442AF736B31}" type="slidenum">
              <a:t>‹#›</a:t>
            </a:fld>
            <a:endParaRPr/>
          </a:p>
        </p:txBody>
      </p:sp>
    </p:spTree>
    <p:extLst>
      <p:ext uri="{BB962C8B-B14F-4D97-AF65-F5344CB8AC3E}">
        <p14:creationId xmlns:p14="http://schemas.microsoft.com/office/powerpoint/2010/main" val="7837760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OAEbwk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rBQAAPwIAANtFAABnCgAAEAAAACYAAAAIAAAAAQAAAAAAAAA="/>
              </a:ext>
            </a:extLst>
          </p:cNvSpPr>
          <p:nvPr>
            <p:ph type="title"/>
          </p:nvPr>
        </p:nvSpPr>
        <p:spPr>
          <a:xfrm>
            <a:off x="840105" y="365125"/>
            <a:ext cx="10515600" cy="1325880"/>
          </a:xfrm>
        </p:spPr>
        <p:txBody>
          <a:bodyPr/>
          <a:lstStyle/>
          <a:p>
            <a:pPr>
              <a:defRPr lang="en-US"/>
            </a:pPr>
            <a:r>
              <a:t>Click to edit Master title style</a:t>
            </a:r>
          </a:p>
        </p:txBody>
      </p:sp>
      <p:sp>
        <p:nvSpPr>
          <p:cNvPr id="3" name="Text Placeholder 2"/>
          <p:cNvSpPr>
            <a:spLocks noGrp="1" noChangeArrowheads="1"/>
            <a:extLst>
              <a:ext uri="smNativeData">
                <pr:smNativeData xmlns="" xmlns:p14="http://schemas.microsoft.com/office/powerpoint/2010/main" xmlns:pr="smNativeData" val="SMDATA_13_/ufCXRMAAAAlAAAAZAAAAA0AAAAAkAAAAEgAAACQAAAASAAAAAAAAAAC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JfRZg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rBQAAWAoAAOUkAABpDwAAEAAAACYAAAAIAAAAgYAAAAAAAAA="/>
              </a:ext>
            </a:extLst>
          </p:cNvSpPr>
          <p:nvPr>
            <p:ph idx="1"/>
          </p:nvPr>
        </p:nvSpPr>
        <p:spPr>
          <a:xfrm>
            <a:off x="840105" y="1681480"/>
            <a:ext cx="5157470" cy="823595"/>
          </a:xfrm>
        </p:spPr>
        <p:txBody>
          <a:bodyPr vert="horz" wrap="square" lIns="91440" tIns="45720" rIns="91440" bIns="45720" numCol="1" spcCol="215900" anchor="b">
            <a:prstTxWarp prst="textNoShape">
              <a:avLst/>
            </a:prstTxWarp>
          </a:bodyPr>
          <a:lstStyle>
            <a:lvl1pPr marL="0" indent="0">
              <a:buNone/>
              <a:defRPr lang="en-US" sz="2400" b="1"/>
            </a:lvl1pPr>
            <a:lvl2pPr marL="457200" indent="0">
              <a:buNone/>
              <a:defRPr lang="en-US" sz="2000" b="1"/>
            </a:lvl2pPr>
            <a:lvl3pPr marL="914400" indent="0">
              <a:buNone/>
              <a:defRPr lang="en-US" sz="1800" b="1"/>
            </a:lvl3pPr>
            <a:lvl4pPr marL="1371600" indent="0">
              <a:buNone/>
              <a:defRPr lang="en-US" sz="1600" b="1"/>
            </a:lvl4pPr>
            <a:lvl5pPr marL="1828800" indent="0">
              <a:buNone/>
              <a:defRPr lang="en-US" sz="1600" b="1"/>
            </a:lvl5pPr>
            <a:lvl6pPr marL="2286000" indent="0">
              <a:buNone/>
              <a:defRPr lang="en-US" sz="1600" b="1"/>
            </a:lvl6pPr>
            <a:lvl7pPr marL="2743200" indent="0">
              <a:buNone/>
              <a:defRPr lang="en-US" sz="1600" b="1"/>
            </a:lvl7pPr>
            <a:lvl8pPr marL="3200400" indent="0">
              <a:buNone/>
              <a:defRPr lang="en-US" sz="1600" b="1"/>
            </a:lvl8pPr>
            <a:lvl9pPr marL="3657600" indent="0">
              <a:buNone/>
              <a:defRPr lang="en-US" sz="1600" b="1"/>
            </a:lvl9pPr>
          </a:lstStyle>
          <a:p>
            <a:pPr>
              <a:defRPr lang="en-US"/>
            </a:pPr>
            <a:r>
              <a:t>Click to edit Master text styles</a:t>
            </a:r>
          </a:p>
        </p:txBody>
      </p:sp>
      <p:sp>
        <p:nvSpPr>
          <p:cNvPr id="4" name="Content Placeholder 3"/>
          <p:cNvSpPr>
            <a:spLocks noGrp="1" noChangeArrowheads="1"/>
            <a:extLst>
              <a:ext uri="smNativeData">
                <pr:smNativeData xmlns="" xmlns:p14="http://schemas.microsoft.com/office/powerpoint/2010/main" xmlns:pr="smNativeData"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rBQAAaQ8AAOUkAAAUJgAAEAAAACYAAAAIAAAAAQAAAAAAAAA="/>
              </a:ext>
            </a:extLst>
          </p:cNvSpPr>
          <p:nvPr>
            <p:ph idx="2"/>
          </p:nvPr>
        </p:nvSpPr>
        <p:spPr>
          <a:xfrm>
            <a:off x="840105" y="2505075"/>
            <a:ext cx="5157470" cy="3684905"/>
          </a:xfrm>
        </p:spPr>
        <p:txBody>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5" name="Text Placeholder 4"/>
          <p:cNvSpPr>
            <a:spLocks noGrp="1" noChangeArrowheads="1"/>
            <a:extLst>
              <a:ext uri="smNativeData">
                <pr:smNativeData xmlns="" xmlns:p14="http://schemas.microsoft.com/office/powerpoint/2010/main" xmlns:pr="smNativeData" val="SMDATA_13_/ufCXRMAAAAlAAAAZAAAAA0AAAAAkAAAAEgAAACQAAAASAAAAAAAAAAC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MBv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JQAAWAoAANtFAABpDwAAEAAAACYAAAAIAAAAgYAAAAAAAAA="/>
              </a:ext>
            </a:extLst>
          </p:cNvSpPr>
          <p:nvPr>
            <p:ph idx="3"/>
          </p:nvPr>
        </p:nvSpPr>
        <p:spPr>
          <a:xfrm>
            <a:off x="6172200" y="1681480"/>
            <a:ext cx="5183505" cy="823595"/>
          </a:xfrm>
        </p:spPr>
        <p:txBody>
          <a:bodyPr vert="horz" wrap="square" lIns="91440" tIns="45720" rIns="91440" bIns="45720" numCol="1" spcCol="215900" anchor="b">
            <a:prstTxWarp prst="textNoShape">
              <a:avLst/>
            </a:prstTxWarp>
          </a:bodyPr>
          <a:lstStyle>
            <a:lvl1pPr marL="0" indent="0">
              <a:buNone/>
              <a:defRPr lang="en-US" sz="2400" b="1"/>
            </a:lvl1pPr>
            <a:lvl2pPr marL="457200" indent="0">
              <a:buNone/>
              <a:defRPr lang="en-US" sz="2000" b="1"/>
            </a:lvl2pPr>
            <a:lvl3pPr marL="914400" indent="0">
              <a:buNone/>
              <a:defRPr lang="en-US" sz="1800" b="1"/>
            </a:lvl3pPr>
            <a:lvl4pPr marL="1371600" indent="0">
              <a:buNone/>
              <a:defRPr lang="en-US" sz="1600" b="1"/>
            </a:lvl4pPr>
            <a:lvl5pPr marL="1828800" indent="0">
              <a:buNone/>
              <a:defRPr lang="en-US" sz="1600" b="1"/>
            </a:lvl5pPr>
            <a:lvl6pPr marL="2286000" indent="0">
              <a:buNone/>
              <a:defRPr lang="en-US" sz="1600" b="1"/>
            </a:lvl6pPr>
            <a:lvl7pPr marL="2743200" indent="0">
              <a:buNone/>
              <a:defRPr lang="en-US" sz="1600" b="1"/>
            </a:lvl7pPr>
            <a:lvl8pPr marL="3200400" indent="0">
              <a:buNone/>
              <a:defRPr lang="en-US" sz="1600" b="1"/>
            </a:lvl8pPr>
            <a:lvl9pPr marL="3657600" indent="0">
              <a:buNone/>
              <a:defRPr lang="en-US" sz="1600" b="1"/>
            </a:lvl9pPr>
          </a:lstStyle>
          <a:p>
            <a:pPr>
              <a:defRPr lang="en-US"/>
            </a:pPr>
            <a:r>
              <a:t>Click to edit Master text styles</a:t>
            </a:r>
          </a:p>
        </p:txBody>
      </p:sp>
      <p:sp>
        <p:nvSpPr>
          <p:cNvPr id="6" name="Content Placeholder 5"/>
          <p:cNvSpPr>
            <a:spLocks noGrp="1" noChangeArrowheads="1"/>
            <a:extLst>
              <a:ext uri="smNativeData">
                <pr:smNativeData xmlns="" xmlns:p14="http://schemas.microsoft.com/office/powerpoint/2010/main" xmlns:pr="smNativeData"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JQAAaQ8AANtFAAAUJgAAEAAAACYAAAAIAAAAAQAAAAAAAAA="/>
              </a:ext>
            </a:extLst>
          </p:cNvSpPr>
          <p:nvPr>
            <p:ph idx="4"/>
          </p:nvPr>
        </p:nvSpPr>
        <p:spPr>
          <a:xfrm>
            <a:off x="6172200" y="2505075"/>
            <a:ext cx="5183505" cy="3684905"/>
          </a:xfrm>
        </p:spPr>
        <p:txBody>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7" name="Date Placeholder 6"/>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E139759D-40C5-4051-81F8-BAF049D023A0}" type="datetime1">
              <a:rPr lang="en-US" smtClean="0"/>
              <a:t>11/11/2021</a:t>
            </a:fld>
            <a:endParaRPr/>
          </a:p>
        </p:txBody>
      </p:sp>
      <p:sp>
        <p:nvSpPr>
          <p:cNvPr id="8" name="Footer Placeholder 7"/>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rPr lang="en-GB"/>
              <a:t>REACT Conference</a:t>
            </a:r>
          </a:p>
        </p:txBody>
      </p:sp>
      <p:sp>
        <p:nvSpPr>
          <p:cNvPr id="9" name="Slide Number Placeholder 8"/>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DgAOQ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A564-2AD3-D053-9D3D-DC06EB736B89}" type="slidenum">
              <a:t>‹#›</a:t>
            </a:fld>
            <a:endParaRPr/>
          </a:p>
        </p:txBody>
      </p:sp>
    </p:spTree>
    <p:extLst>
      <p:ext uri="{BB962C8B-B14F-4D97-AF65-F5344CB8AC3E}">
        <p14:creationId xmlns:p14="http://schemas.microsoft.com/office/powerpoint/2010/main" val="42014335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7///8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PwIAANhFAABnCgAAEAAAACYAAAAIAAAAAAAAAAAAAAA="/>
              </a:ext>
            </a:extLst>
          </p:cNvSpPr>
          <p:nvPr>
            <p:ph type="title"/>
          </p:nvPr>
        </p:nvSpPr>
        <p:spPr/>
        <p:txBody>
          <a:bodyPr/>
          <a:lstStyle/>
          <a:p>
            <a:pPr>
              <a:defRPr lang="en-US"/>
            </a:pPr>
            <a:r>
              <a:t>Click to edit Master title style</a:t>
            </a:r>
          </a:p>
        </p:txBody>
      </p:sp>
      <p:sp>
        <p:nvSpPr>
          <p:cNvPr id="3" name="Date Placeholder 2"/>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OAEbwk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C18B9AFB-DA6B-434A-BDB2-3AA63C7BBDE2}" type="datetime1">
              <a:rPr lang="en-US" smtClean="0"/>
              <a:t>11/11/2021</a:t>
            </a:fld>
            <a:endParaRPr/>
          </a:p>
        </p:txBody>
      </p:sp>
      <p:sp>
        <p:nvSpPr>
          <p:cNvPr id="4" name="Footer Placeholder 3"/>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JfRZg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rPr lang="en-GB"/>
              <a:t>REACT Conference</a:t>
            </a:r>
          </a:p>
        </p:txBody>
      </p:sp>
      <p:sp>
        <p:nvSpPr>
          <p:cNvPr id="5" name="Slide Number Placeholder 4"/>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E27B-35D3-D014-9D3D-C341AC736B96}" type="slidenum">
              <a:t>‹#›</a:t>
            </a:fld>
            <a:endParaRPr/>
          </a:p>
        </p:txBody>
      </p:sp>
    </p:spTree>
    <p:extLst>
      <p:ext uri="{BB962C8B-B14F-4D97-AF65-F5344CB8AC3E}">
        <p14:creationId xmlns:p14="http://schemas.microsoft.com/office/powerpoint/2010/main" val="16414289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MBv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E53AD435-1659-4F67-9763-D351B3C2D7AF}" type="datetime1">
              <a:rPr lang="en-US" smtClean="0"/>
              <a:t>11/11/2021</a:t>
            </a:fld>
            <a:endParaRPr/>
          </a:p>
        </p:txBody>
      </p:sp>
      <p:sp>
        <p:nvSpPr>
          <p:cNvPr id="3" name="Footer Placeholder 2"/>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rPr lang="en-GB"/>
              <a:t>REACT Conference</a:t>
            </a:r>
          </a:p>
        </p:txBody>
      </p:sp>
      <p:sp>
        <p:nvSpPr>
          <p:cNvPr id="4" name="Slide Number Placeholder 3"/>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AB49-07D3-D05D-9D3D-F108E5736BA4}" type="slidenum">
              <a:t>‹#›</a:t>
            </a:fld>
            <a:endParaRPr/>
          </a:p>
        </p:txBody>
      </p:sp>
    </p:spTree>
    <p:extLst>
      <p:ext uri="{BB962C8B-B14F-4D97-AF65-F5344CB8AC3E}">
        <p14:creationId xmlns:p14="http://schemas.microsoft.com/office/powerpoint/2010/main" val="5149840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noChangeArrowheads="1"/>
            <a:extLst>
              <a:ext uri="smNativeData">
                <pr:smNativeData xmlns="" xmlns:p14="http://schemas.microsoft.com/office/powerpoint/2010/main" xmlns:pr="smNativeData" val="SMDATA_13_/ufCXRMAAAAlAAAAZAAAAA0AAAAAkAAAAEgAAACQAAAASAAAAAAAAAAC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rBQAA0AIAAFsdAACoDAAAEAAAACYAAAAIAAAAgYAAAAAAAAA="/>
              </a:ext>
            </a:extLst>
          </p:cNvSpPr>
          <p:nvPr>
            <p:ph type="title"/>
          </p:nvPr>
        </p:nvSpPr>
        <p:spPr>
          <a:xfrm>
            <a:off x="840105" y="457200"/>
            <a:ext cx="3931920" cy="1600200"/>
          </a:xfrm>
        </p:spPr>
        <p:txBody>
          <a:bodyPr vert="horz" wrap="square" lIns="91440" tIns="45720" rIns="91440" bIns="45720" numCol="1" spcCol="215900" anchor="b">
            <a:prstTxWarp prst="textNoShape">
              <a:avLst/>
            </a:prstTxWarp>
          </a:bodyPr>
          <a:lstStyle>
            <a:lvl1pPr>
              <a:defRPr lang="en-US" sz="3200"/>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t>Click to edit Master title style</a:t>
            </a:r>
          </a:p>
        </p:txBody>
      </p:sp>
      <p:sp>
        <p:nvSpPr>
          <p:cNvPr id="3" name="Content Placeholder 2"/>
          <p:cNvSpPr>
            <a:spLocks noGrp="1" noChangeArrowheads="1"/>
            <a:extLst>
              <a:ext uri="smNativeData">
                <pr:smNativeData xmlns="" xmlns:p14="http://schemas.microsoft.com/office/powerpoint/2010/main" xmlns:pr="smNativeData"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DgAOQ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jHwAAEwYAANtFAAAOJAAAEAAAACYAAAAIAAAAAYAAAAAAAAA="/>
              </a:ext>
            </a:extLst>
          </p:cNvSpPr>
          <p:nvPr>
            <p:ph idx="1"/>
          </p:nvPr>
        </p:nvSpPr>
        <p:spPr>
          <a:xfrm>
            <a:off x="5183505" y="987425"/>
            <a:ext cx="6172200" cy="4873625"/>
          </a:xfrm>
        </p:spPr>
        <p:txBody>
          <a:bodyPr/>
          <a:lstStyle>
            <a:lvl1pPr>
              <a:defRPr lang="en-US" sz="3200"/>
            </a:lvl1pPr>
            <a:lvl2pPr>
              <a:defRPr lang="en-US" sz="2800"/>
            </a:lvl2pPr>
            <a:lvl3pPr>
              <a:defRPr lang="en-US" sz="2400"/>
            </a:lvl3pPr>
            <a:lvl4pPr>
              <a:defRPr lang="en-US" sz="2000"/>
            </a:lvl4pPr>
            <a:lvl5pPr>
              <a:defRPr lang="en-US" sz="2000"/>
            </a:lvl5pPr>
            <a:lvl6pPr>
              <a:defRPr lang="en-US" sz="2000"/>
            </a:lvl6pPr>
            <a:lvl7pPr>
              <a:defRPr lang="en-US" sz="2000"/>
            </a:lvl7pPr>
            <a:lvl8pPr>
              <a:defRPr lang="en-US" sz="2000"/>
            </a:lvl8pPr>
            <a:lvl9pPr>
              <a:defRPr lang="en-US" sz="2000"/>
            </a:lvl9p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4" name="Text Placeholder 3"/>
          <p:cNvSpPr>
            <a:spLocks noGrp="1" noChangeArrowheads="1"/>
            <a:extLst>
              <a:ext uri="smNativeData">
                <pr:smNativeData xmlns="" xmlns:p14="http://schemas.microsoft.com/office/powerpoint/2010/main" xmlns:pr="smNativeData"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7///8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rBQAAqAwAAFsdAAAbJAAAEAAAACYAAAAIAAAAAYAAAAAAAAA="/>
              </a:ext>
            </a:extLst>
          </p:cNvSpPr>
          <p:nvPr>
            <p:ph idx="2"/>
          </p:nvPr>
        </p:nvSpPr>
        <p:spPr>
          <a:xfrm>
            <a:off x="840105" y="2057400"/>
            <a:ext cx="3931920" cy="3811905"/>
          </a:xfrm>
        </p:spPr>
        <p:txBody>
          <a:bodyPr/>
          <a:lstStyle>
            <a:lvl1pPr marL="0" indent="0">
              <a:buNone/>
              <a:defRPr lang="en-US" sz="1600"/>
            </a:lvl1pPr>
            <a:lvl2pPr marL="457200" indent="0">
              <a:buNone/>
              <a:defRPr lang="en-US" sz="1400"/>
            </a:lvl2pPr>
            <a:lvl3pPr marL="914400" indent="0">
              <a:buNone/>
              <a:defRPr lang="en-US" sz="1200"/>
            </a:lvl3pPr>
            <a:lvl4pPr marL="1371600" indent="0">
              <a:buNone/>
              <a:defRPr lang="en-US" sz="1000"/>
            </a:lvl4pPr>
            <a:lvl5pPr marL="1828800" indent="0">
              <a:buNone/>
              <a:defRPr lang="en-US" sz="1000"/>
            </a:lvl5pPr>
            <a:lvl6pPr marL="2286000" indent="0">
              <a:buNone/>
              <a:defRPr lang="en-US" sz="1000"/>
            </a:lvl6pPr>
            <a:lvl7pPr marL="2743200" indent="0">
              <a:buNone/>
              <a:defRPr lang="en-US" sz="1000"/>
            </a:lvl7pPr>
            <a:lvl8pPr marL="3200400" indent="0">
              <a:buNone/>
              <a:defRPr lang="en-US" sz="1000"/>
            </a:lvl8pPr>
            <a:lvl9pPr marL="3657600" indent="0">
              <a:buNone/>
              <a:defRPr lang="en-US" sz="1000"/>
            </a:lvl9pPr>
          </a:lstStyle>
          <a:p>
            <a:pPr>
              <a:defRPr lang="en-US"/>
            </a:pPr>
            <a:r>
              <a:t>Click to edit Master text styles</a:t>
            </a:r>
          </a:p>
        </p:txBody>
      </p:sp>
      <p:sp>
        <p:nvSpPr>
          <p:cNvPr id="5" name="Date Placeholder 4"/>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OAEbwk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0C880562-7B65-4892-B6AF-398740E82529}" type="datetime1">
              <a:rPr lang="en-US" smtClean="0"/>
              <a:t>11/11/2021</a:t>
            </a:fld>
            <a:endParaRPr/>
          </a:p>
        </p:txBody>
      </p:sp>
      <p:sp>
        <p:nvSpPr>
          <p:cNvPr id="6" name="Footer Placeholder 5"/>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JfRZg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rPr lang="en-GB"/>
              <a:t>REACT Conference</a:t>
            </a:r>
          </a:p>
        </p:txBody>
      </p:sp>
      <p:sp>
        <p:nvSpPr>
          <p:cNvPr id="7" name="Slide Number Placeholder 6"/>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E3C5-8BD3-D015-9D3D-7D40AD736B28}" type="slidenum">
              <a:t>‹#›</a:t>
            </a:fld>
            <a:endParaRPr/>
          </a:p>
        </p:txBody>
      </p:sp>
    </p:spTree>
    <p:extLst>
      <p:ext uri="{BB962C8B-B14F-4D97-AF65-F5344CB8AC3E}">
        <p14:creationId xmlns:p14="http://schemas.microsoft.com/office/powerpoint/2010/main" val="11376598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noChangeArrowheads="1"/>
            <a:extLst>
              <a:ext uri="smNativeData">
                <pr:smNativeData xmlns="" xmlns:p14="http://schemas.microsoft.com/office/powerpoint/2010/main" xmlns:pr="smNativeData" val="SMDATA_13_/ufCXRMAAAAlAAAAZAAAAA0AAAAAkAAAAEgAAACQAAAASAAAAAAAAAAC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MBv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rBQAA0AIAAFsdAACoDAAAEAAAACYAAAAIAAAAgYAAAAAAAAA="/>
              </a:ext>
            </a:extLst>
          </p:cNvSpPr>
          <p:nvPr>
            <p:ph type="title"/>
          </p:nvPr>
        </p:nvSpPr>
        <p:spPr>
          <a:xfrm>
            <a:off x="840105" y="457200"/>
            <a:ext cx="3931920" cy="1600200"/>
          </a:xfrm>
        </p:spPr>
        <p:txBody>
          <a:bodyPr vert="horz" wrap="square" lIns="91440" tIns="45720" rIns="91440" bIns="45720" numCol="1" spcCol="215900" anchor="b">
            <a:prstTxWarp prst="textNoShape">
              <a:avLst/>
            </a:prstTxWarp>
          </a:bodyPr>
          <a:lstStyle>
            <a:lvl1pPr>
              <a:defRPr lang="en-US" sz="3200"/>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t>Click to edit Master title style</a:t>
            </a:r>
          </a:p>
        </p:txBody>
      </p:sp>
      <p:sp>
        <p:nvSpPr>
          <p:cNvPr id="3" name="Picture Placeholder 2"/>
          <p:cNvSpPr>
            <a:spLocks noGrp="1" noChangeArrowheads="1"/>
            <a:extLst>
              <a:ext uri="smNativeData">
                <pr:smNativeData xmlns="" xmlns:p14="http://schemas.microsoft.com/office/powerpoint/2010/main" xmlns:pr="smNativeData" val="SMDATA_13_/ufCXRMAAAAlAAAAZAAAAC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jHwAAEwYAANtFAAAOJAAAEAAAACYAAAAIAAAAAYAAAAAAAAA="/>
              </a:ext>
            </a:extLst>
          </p:cNvSpPr>
          <p:nvPr>
            <p:ph type="pic" idx="1"/>
          </p:nvPr>
        </p:nvSpPr>
        <p:spPr>
          <a:xfrm>
            <a:off x="5183505" y="987425"/>
            <a:ext cx="6172200" cy="4873625"/>
          </a:xfrm>
        </p:spPr>
        <p:txBody>
          <a:bodyPr/>
          <a:lstStyle>
            <a:lvl1pPr marL="0" indent="0">
              <a:buNone/>
              <a:defRPr lang="en-US" sz="3200"/>
            </a:lvl1pPr>
            <a:lvl2pPr marL="457200" indent="0">
              <a:buNone/>
              <a:defRPr lang="en-US" sz="2800"/>
            </a:lvl2pPr>
            <a:lvl3pPr marL="914400" indent="0">
              <a:buNone/>
              <a:defRPr lang="en-US" sz="2400"/>
            </a:lvl3pPr>
            <a:lvl4pPr marL="1371600" indent="0">
              <a:buNone/>
              <a:defRPr lang="en-US" sz="2000"/>
            </a:lvl4pPr>
            <a:lvl5pPr marL="1828800" indent="0">
              <a:buNone/>
              <a:defRPr lang="en-US" sz="2000"/>
            </a:lvl5pPr>
            <a:lvl6pPr marL="2286000" indent="0">
              <a:buNone/>
              <a:defRPr lang="en-US" sz="2000"/>
            </a:lvl6pPr>
            <a:lvl7pPr marL="2743200" indent="0">
              <a:buNone/>
              <a:defRPr lang="en-US" sz="2000"/>
            </a:lvl7pPr>
            <a:lvl8pPr marL="3200400" indent="0">
              <a:buNone/>
              <a:defRPr lang="en-US" sz="2000"/>
            </a:lvl8pPr>
            <a:lvl9pPr marL="3657600" indent="0">
              <a:buNone/>
              <a:defRPr lang="en-US" sz="2000"/>
            </a:lvl9pPr>
          </a:lstStyle>
          <a:p>
            <a:pPr>
              <a:defRPr lang="en-US"/>
            </a:pPr>
            <a:r>
              <a:t>Click icon to add picture</a:t>
            </a:r>
          </a:p>
        </p:txBody>
      </p:sp>
      <p:sp>
        <p:nvSpPr>
          <p:cNvPr id="4" name="Text Placeholder 3"/>
          <p:cNvSpPr>
            <a:spLocks noGrp="1" noChangeArrowheads="1"/>
            <a:extLst>
              <a:ext uri="smNativeData">
                <pr:smNativeData xmlns="" xmlns:p14="http://schemas.microsoft.com/office/powerpoint/2010/main" xmlns:pr="smNativeData"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rBQAAqAwAAFsdAAAbJAAAEAAAACYAAAAIAAAAAYAAAAAAAAA="/>
              </a:ext>
            </a:extLst>
          </p:cNvSpPr>
          <p:nvPr>
            <p:ph idx="2"/>
          </p:nvPr>
        </p:nvSpPr>
        <p:spPr>
          <a:xfrm>
            <a:off x="840105" y="2057400"/>
            <a:ext cx="3931920" cy="3811905"/>
          </a:xfrm>
        </p:spPr>
        <p:txBody>
          <a:bodyPr/>
          <a:lstStyle>
            <a:lvl1pPr marL="0" indent="0">
              <a:buNone/>
              <a:defRPr lang="en-US" sz="1600"/>
            </a:lvl1pPr>
            <a:lvl2pPr marL="457200" indent="0">
              <a:buNone/>
              <a:defRPr lang="en-US" sz="1400"/>
            </a:lvl2pPr>
            <a:lvl3pPr marL="914400" indent="0">
              <a:buNone/>
              <a:defRPr lang="en-US" sz="1200"/>
            </a:lvl3pPr>
            <a:lvl4pPr marL="1371600" indent="0">
              <a:buNone/>
              <a:defRPr lang="en-US" sz="1000"/>
            </a:lvl4pPr>
            <a:lvl5pPr marL="1828800" indent="0">
              <a:buNone/>
              <a:defRPr lang="en-US" sz="1000"/>
            </a:lvl5pPr>
            <a:lvl6pPr marL="2286000" indent="0">
              <a:buNone/>
              <a:defRPr lang="en-US" sz="1000"/>
            </a:lvl6pPr>
            <a:lvl7pPr marL="2743200" indent="0">
              <a:buNone/>
              <a:defRPr lang="en-US" sz="1000"/>
            </a:lvl7pPr>
            <a:lvl8pPr marL="3200400" indent="0">
              <a:buNone/>
              <a:defRPr lang="en-US" sz="1000"/>
            </a:lvl8pPr>
            <a:lvl9pPr marL="3657600" indent="0">
              <a:buNone/>
              <a:defRPr lang="en-US" sz="1000"/>
            </a:lvl9pPr>
          </a:lstStyle>
          <a:p>
            <a:pPr>
              <a:defRPr lang="en-US"/>
            </a:pPr>
            <a:r>
              <a:t>Click to edit Master text styles</a:t>
            </a:r>
          </a:p>
        </p:txBody>
      </p:sp>
      <p:sp>
        <p:nvSpPr>
          <p:cNvPr id="5" name="Date Placeholder 4"/>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1A853108-0578-4605-8A3E-8801D1742137}" type="datetime1">
              <a:rPr lang="en-US" smtClean="0"/>
              <a:t>11/11/2021</a:t>
            </a:fld>
            <a:endParaRPr/>
          </a:p>
        </p:txBody>
      </p:sp>
      <p:sp>
        <p:nvSpPr>
          <p:cNvPr id="6" name="Footer Placeholder 5"/>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DgAOQ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rPr lang="en-GB"/>
              <a:t>REACT Conference</a:t>
            </a:r>
          </a:p>
        </p:txBody>
      </p:sp>
      <p:sp>
        <p:nvSpPr>
          <p:cNvPr id="7" name="Slide Number Placeholder 6"/>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7///8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F74D-03D3-D001-9D3D-F554B9736BA0}" type="slidenum">
              <a:t>‹#›</a:t>
            </a:fld>
            <a:endParaRPr/>
          </a:p>
        </p:txBody>
      </p:sp>
    </p:spTree>
    <p:extLst>
      <p:ext uri="{BB962C8B-B14F-4D97-AF65-F5344CB8AC3E}">
        <p14:creationId xmlns:p14="http://schemas.microsoft.com/office/powerpoint/2010/main" val="21344198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OAEbwk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PwIAANhFAABnCgAAEAAAACYAAAAIAAAAAAAAAAAAAAA="/>
              </a:ext>
            </a:extLst>
          </p:cNvSpPr>
          <p:nvPr>
            <p:ph type="title"/>
          </p:nvPr>
        </p:nvSpPr>
        <p:spPr/>
        <p:txBody>
          <a:bodyPr/>
          <a:lstStyle/>
          <a:p>
            <a:pPr>
              <a:defRPr lang="en-US"/>
            </a:pPr>
            <a:r>
              <a:t>Click to edit Master title style</a:t>
            </a:r>
          </a:p>
        </p:txBody>
      </p:sp>
      <p:sp>
        <p:nvSpPr>
          <p:cNvPr id="3" name="Vertical Text Placeholder 2"/>
          <p:cNvSpPr>
            <a:spLocks noGrp="1" noChangeArrowheads="1"/>
            <a:extLst>
              <a:ext uri="smNativeData">
                <pr:smNativeData xmlns="" xmlns:p14="http://schemas.microsoft.com/office/powerpoint/2010/main" xmlns:pr="smNativeData" val="SMDATA_13_/ufCXRMAAAAlAAAAZAAAAA0AAAAAkAAAAEgAAACQAAAASAAAAAAAAAAAAAAAAQ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JfRZg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OwsAANhFAAAAJgAAEAAAACYAAAAIAAAAAgAAAAAAAAA="/>
              </a:ext>
            </a:extLst>
          </p:cNvSpPr>
          <p:nvPr>
            <p:ph idx="1"/>
          </p:nvPr>
        </p:nvSpPr>
        <p:spPr/>
        <p:txBody>
          <a:bodyPr vert="vert" wrap="square" lIns="91440" tIns="45720" rIns="91440" bIns="45720" numCol="1" spcCol="215900" anchor="t">
            <a:prstTxWarp prst="textNoShape">
              <a:avLst/>
            </a:prstTxWarp>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4" name="Date Placeholder 3"/>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AB1185EA-E952-4B43-B594-A7CABA31A818}" type="datetime1">
              <a:rPr lang="en-US" smtClean="0"/>
              <a:t>11/11/2021</a:t>
            </a:fld>
            <a:endParaRPr/>
          </a:p>
        </p:txBody>
      </p:sp>
      <p:sp>
        <p:nvSpPr>
          <p:cNvPr id="5" name="Footer Placeholder 4"/>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LiHIQE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rPr lang="en-GB"/>
              <a:t>REACT Conference</a:t>
            </a:r>
          </a:p>
        </p:txBody>
      </p:sp>
      <p:sp>
        <p:nvSpPr>
          <p:cNvPr id="6" name="Slide Number Placeholder 5"/>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MwD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FB0A-44D3-D00D-9D3D-B258B5736BE7}" type="slidenum">
              <a:t>‹#›</a:t>
            </a:fld>
            <a:endParaRPr/>
          </a:p>
        </p:txBody>
      </p:sp>
    </p:spTree>
    <p:extLst>
      <p:ext uri="{BB962C8B-B14F-4D97-AF65-F5344CB8AC3E}">
        <p14:creationId xmlns:p14="http://schemas.microsoft.com/office/powerpoint/2010/main" val="26267554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noChangeArrowheads="1"/>
            <a:extLst>
              <a:ext uri="smNativeData">
                <pr:smNativeData xmlns="" xmlns:p14="http://schemas.microsoft.com/office/powerpoint/2010/main" xmlns:pr="smNativeData" val="SMDATA_13_/ufCXRMAAAAlAAAAZAAAAA0AAAAAkAAAAEgAAACQAAAASAAAAAAAAAABAAAAAQ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sNQAAPwIAANhFAAAAJgAAEAAAACYAAAAIAAAAAwAAAAAAAAA="/>
              </a:ext>
            </a:extLst>
          </p:cNvSpPr>
          <p:nvPr>
            <p:ph type="title"/>
          </p:nvPr>
        </p:nvSpPr>
        <p:spPr>
          <a:xfrm>
            <a:off x="8724900" y="365125"/>
            <a:ext cx="2628900" cy="5812155"/>
          </a:xfrm>
        </p:spPr>
        <p:txBody>
          <a:bodyPr vert="vert" wrap="square" lIns="91440" tIns="45720" rIns="91440" bIns="45720" numCol="1" spcCol="215900" anchor="ctr">
            <a:prstTxWarp prst="textNoShape">
              <a:avLst/>
            </a:prstTxWarp>
          </a:bodyPr>
          <a:lstStyle/>
          <a:p>
            <a:pPr>
              <a:defRPr lang="en-US"/>
            </a:pPr>
            <a:r>
              <a:t>Click to edit Master title style</a:t>
            </a:r>
          </a:p>
        </p:txBody>
      </p:sp>
      <p:sp>
        <p:nvSpPr>
          <p:cNvPr id="3" name="Vertical Text Placeholder 2"/>
          <p:cNvSpPr>
            <a:spLocks noGrp="1" noChangeArrowheads="1"/>
            <a:extLst>
              <a:ext uri="smNativeData">
                <pr:smNativeData xmlns="" xmlns:p14="http://schemas.microsoft.com/office/powerpoint/2010/main" xmlns:pr="smNativeData" val="SMDATA_13_/ufCXRMAAAAlAAAAZAAAAA0AAAAAkAAAAEgAAACQAAAASAAAAAAAAAAAAAAAAQ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J8DZAE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PwIAALw0AAAAJgAAEAAAACYAAAAIAAAAAwAAAAAAAAA="/>
              </a:ext>
            </a:extLst>
          </p:cNvSpPr>
          <p:nvPr>
            <p:ph idx="1"/>
          </p:nvPr>
        </p:nvSpPr>
        <p:spPr>
          <a:xfrm>
            <a:off x="838200" y="365125"/>
            <a:ext cx="7734300" cy="5812155"/>
          </a:xfrm>
        </p:spPr>
        <p:txBody>
          <a:bodyPr vert="vert" wrap="square" lIns="91440" tIns="45720" rIns="91440" bIns="45720" numCol="1" spcCol="215900" anchor="t">
            <a:prstTxWarp prst="textNoShape">
              <a:avLst/>
            </a:prstTxWarp>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4" name="Date Placeholder 3"/>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DgAOQ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37EAA607-71DD-44AF-A785-4CE663784DB6}" type="datetime1">
              <a:rPr lang="en-US" smtClean="0"/>
              <a:t>11/11/2021</a:t>
            </a:fld>
            <a:endParaRPr/>
          </a:p>
        </p:txBody>
      </p:sp>
      <p:sp>
        <p:nvSpPr>
          <p:cNvPr id="5" name="Footer Placeholder 4"/>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7///8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rPr lang="en-GB"/>
              <a:t>REACT Conference</a:t>
            </a:r>
          </a:p>
        </p:txBody>
      </p:sp>
      <p:sp>
        <p:nvSpPr>
          <p:cNvPr id="6" name="Slide Number Placeholder 5"/>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OAEbwk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CAEC-A2D3-D03C-9D3D-546984736B01}" type="slidenum">
              <a:t>‹#›</a:t>
            </a:fld>
            <a:endParaRPr/>
          </a:p>
        </p:txBody>
      </p:sp>
    </p:spTree>
    <p:extLst>
      <p:ext uri="{BB962C8B-B14F-4D97-AF65-F5344CB8AC3E}">
        <p14:creationId xmlns:p14="http://schemas.microsoft.com/office/powerpoint/2010/main" val="38506370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itel und Inhalt">
    <p:spTree>
      <p:nvGrpSpPr>
        <p:cNvPr id="1" name=""/>
        <p:cNvGrpSpPr/>
        <p:nvPr/>
      </p:nvGrpSpPr>
      <p:grpSpPr>
        <a:xfrm>
          <a:off x="0" y="0"/>
          <a:ext cx="0" cy="0"/>
          <a:chOff x="0" y="0"/>
          <a:chExt cx="0" cy="0"/>
        </a:xfrm>
      </p:grpSpPr>
      <p:sp>
        <p:nvSpPr>
          <p:cNvPr id="2" name="Folientitel1"/>
          <p:cNvSpPr>
            <a:spLocks noGrp="1" noChangeArrowheads="1"/>
            <a:extLst>
              <a:ext uri="smNativeData">
                <pr:smNativeData xmlns:pr="smNativeData" xmlns:p14="http://schemas.microsoft.com/office/powerpoint/2010/main" xmlns="" val="SMDATA_13_l/ngXRMAAAAlAAAAZAAAAA0AAAAAkAAAAEgAAACQAAAASAAAAAAAAAAB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QAAAAAQAAACMAAAAjAAAAIwAAAB4AAAAAAAAAZAAAAGQAAAAAAAAAZAAAAGQAAAAVAAAAYAAAAAAAAAAAAAAAEA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oBQAAPwIAANhFAABnCgAAEAAAACYAAAAIAAAAAAAAAAAAAAA="/>
              </a:ext>
            </a:extLst>
          </p:cNvSpPr>
          <p:nvPr>
            <p:ph type="title"/>
          </p:nvPr>
        </p:nvSpPr>
        <p:spPr/>
        <p:txBody>
          <a:bodyPr/>
          <a:lstStyle/>
          <a:p>
            <a:r>
              <a:t>Master-Titelstil durch Klicken bearbeiten</a:t>
            </a:r>
          </a:p>
        </p:txBody>
      </p:sp>
      <p:sp>
        <p:nvSpPr>
          <p:cNvPr id="3" name="Folientext1"/>
          <p:cNvSpPr>
            <a:spLocks noGrp="1" noChangeArrowheads="1"/>
            <a:extLst>
              <a:ext uri="smNativeData">
                <pr:smNativeData xmlns:pr="smNativeData" xmlns:p14="http://schemas.microsoft.com/office/powerpoint/2010/main" xmlns="" val="SMDATA_13_l/ngXRMAAAAlAAAAZAAAAA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QAAAAAQAAACMAAAAjAAAAIwAAAB4AAAAAAAAAZAAAAGQAAAAAAAAAZAAAAGQAAAAVAAAAYAAAAAAAAAAAAAAAEAAAACADAAAAAAAAAAAAAAEAAACgMgAAVgcAAKr4//8BAAAAf39/AAEAAABkAAAAAAAAABQAAABAHwAAAAAAACYAAAAAAAAAwOD//wAAAAAmAAAAZAAAABYAAABMAAAAAAAAAAAAAAAEAAAAAAAAAAEAAADn5uYKAAAAACgAAAAoAAAAZAAAAGQAAAAAAAAAzMzMAAAAAABQAAAAUAAAAGQAAABkAAAAAAAAABcAAAAUAAAAAAAAAAAAAAD/fwAA/38AAAAAAAAJAAAABAAAAP7///8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oBQAAOwsAANhFAAAAJgAAEAAAACYAAAAIAAAAAIAAAAAAAAA="/>
              </a:ext>
            </a:extLst>
          </p:cNvSpPr>
          <p:nvPr>
            <p:ph idx="1"/>
          </p:nvPr>
        </p:nvSpPr>
        <p:spPr/>
        <p:txBody>
          <a:bodyPr/>
          <a:lstStyle/>
          <a:p>
            <a:r>
              <a:t>Master-Textstil durch Klicken bearbeiten</a:t>
            </a:r>
          </a:p>
          <a:p>
            <a:pPr lvl="1"/>
            <a:r>
              <a:t>Zweite Ebene</a:t>
            </a:r>
          </a:p>
          <a:p>
            <a:pPr lvl="2"/>
            <a:r>
              <a:t>Dritte Ebene</a:t>
            </a:r>
          </a:p>
          <a:p>
            <a:pPr lvl="3"/>
            <a:r>
              <a:t>Vierte Ebene</a:t>
            </a:r>
          </a:p>
          <a:p>
            <a:pPr lvl="4"/>
            <a:r>
              <a:t>Fünfte Ebene</a:t>
            </a:r>
          </a:p>
        </p:txBody>
      </p:sp>
      <p:sp>
        <p:nvSpPr>
          <p:cNvPr id="4" name="ZeitstempelBereich1"/>
          <p:cNvSpPr>
            <a:spLocks noGrp="1" noChangeArrowheads="1"/>
            <a:extLst>
              <a:ext uri="smNativeData">
                <pr:smNativeData xmlns:pr="smNativeData" xmlns:p14="http://schemas.microsoft.com/office/powerpoint/2010/main" xmlns="" val="SMDATA_13_l/ngXRMAAAAlAAAAZAAAAA0AAAAAkAAAAEgAAACQAAAASAAAAAAAAAAB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QAAAAAQAAACMAAAAjAAAAIwAAAB4AAAAAAAAAZAAAAGQAAAAAAAAAZAAAAGQAAAAVAAAAYAAAAAAAAAAAAAAAEAAAACADAAAAAAAAAAAAAAEAAACgMgAAVgcAAKr4//8BAAAAf39/AAEAAABkAAAAAAAAABQAAABAHwAAAAAAACYAAAAAAAAAwOD//wAAAAAmAAAAZAAAABYAAABMAAAAAAAAAAAAAAAEAAAAAAAAAAEAAADn5uYKAAAAACgAAAAoAAAAZAAAAGQAAAAAAAAAzMzMAAAAAABQAAAAUAAAAGQAAABkAAAAAAAAABcAAAAUAAAAAAAAAAAAAAD/fwAA/38AAAAAAAAJAAAABAAAAP7///8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oBQAAGicAAAgWAABZKQAAEAAAACYAAAAIAAAAAAAAAAAAAAA="/>
              </a:ext>
            </a:extLst>
          </p:cNvSpPr>
          <p:nvPr>
            <p:ph type="dt" sz="quarter"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097915E4-4941-424D-8AD6-58AF0A0BDE29}"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5" name="FußzeilenBereich1"/>
          <p:cNvSpPr>
            <a:spLocks noGrp="1" noChangeArrowheads="1"/>
            <a:extLst>
              <a:ext uri="smNativeData">
                <pr:smNativeData xmlns:pr="smNativeData" xmlns:p14="http://schemas.microsoft.com/office/powerpoint/2010/main" xmlns="" val="SMDATA_13_l/ngXRMAAAAlAAAAZAAAAA0AAAAAkAAAAEgAAACQAAAASAAAAAAAAAAB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QAAAAAQAAACMAAAAjAAAAIwAAAB4AAAAAAAAAZAAAAGQAAAAAAAAAZAAAAGQAAAAVAAAAYAAAAAAAAAAAAAAAEAAAACADAAAAAAAAAAAAAAEAAACgMgAAVgcAAKr4//8BAAAAf39/AAEAAABkAAAAAAAAABQAAABAHwAAAAAAACYAAAAAAAAAwOD//wAAAAAmAAAAZAAAABYAAABMAAAAAAAAAAAAAAAEAAAAAAAAAAEAAADn5uYKAAAAACgAAAAoAAAAZAAAAGQAAAAAAAAAzMzMAAAAAABQAAAAUAAAAGQAAABkAAAAAAAAABcAAAAUAAAAAAAAAAAAAAD/fwAA/38AAAAAAAAJAAAABAAAAP7///8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DYGAAAGicAACgyAABZKQAAEAAAACYAAAAIAAAAAAAAAAAAAAA="/>
              </a:ext>
            </a:extLst>
          </p:cNvSpPr>
          <p:nvPr>
            <p:ph type="ftr" sz="quarter" idx="11"/>
          </p:nvPr>
        </p:nvSpPr>
        <p:spPr/>
        <p:txBody>
          <a:bodyPr/>
          <a:lstStyle/>
          <a:p>
            <a:pPr marL="0" marR="0" lvl="0" indent="0" algn="ctr" defTabSz="457200" eaLnBrk="1" fontAlgn="auto" latinLnBrk="0" hangingPunct="1">
              <a:lnSpc>
                <a:spcPct val="100000"/>
              </a:lnSpc>
              <a:spcBef>
                <a:spcPts val="0"/>
              </a:spcBef>
              <a:spcAft>
                <a:spcPts val="0"/>
              </a:spcAft>
              <a:buClrTx/>
              <a:buSzTx/>
              <a:buFontTx/>
              <a:buNone/>
              <a:tabLst/>
              <a:defRPr lang="en-US"/>
            </a:pPr>
            <a:r>
              <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rPr>
              <a:t>REACT Conference</a:t>
            </a:r>
          </a:p>
        </p:txBody>
      </p:sp>
      <p:sp>
        <p:nvSpPr>
          <p:cNvPr id="6" name="FoliennummerBereich1"/>
          <p:cNvSpPr>
            <a:spLocks noGrp="1" noChangeArrowheads="1"/>
            <a:extLst>
              <a:ext uri="smNativeData">
                <pr:smNativeData xmlns:pr="smNativeData" xmlns:p14="http://schemas.microsoft.com/office/powerpoint/2010/main" xmlns="" val="SMDATA_13_l/ngXRMAAAAlAAAAZAAAAA0AAAAAkAAAAEgAAACQAAAASAAAAAAAAAAB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QAAAAAQAAACMAAAAjAAAAIwAAAB4AAAAAAAAAZAAAAGQAAAAAAAAAZAAAAGQAAAAVAAAAYAAAAAAAAAAAAAAAEAAAACADAAAAAAAAAAAAAAEAAACgMgAAVgcAAKr4//8BAAAAf39/AAEAAABkAAAAAAAAABQAAABAHwAAAAAAACYAAAAAAAAAwOD//wAAAAAmAAAAZAAAABYAAABMAAAAAAAAAAAAAAAEAAAAAAAAAAEAAADn5uYKAAAAACgAAAAoAAAAZAAAAGQAAAAAAAAAzMzMAAAAAABQAAAAUAAAAGQAAABkAAAAAAAAABcAAAAUAAAAAAAAAAAAAAD/fwAA/38AAAAAAAAJAAAABAAAADovL3c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D4NAAAGicAANhFAABZKQAAEAAAACYAAAAIAAAAAAAAAAAAAAA="/>
              </a:ext>
            </a:extLst>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EC4E50-1ED3-B9B8-9D54-E8ED001A6BBD}" type="slidenum">
              <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1991959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MBv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C198E86C-52EE-40FB-B21F-336D6681515E}" type="datetime1">
              <a:rPr lang="en-US" smtClean="0"/>
              <a:t>11/11/2021</a:t>
            </a:fld>
            <a:endParaRPr/>
          </a:p>
        </p:txBody>
      </p:sp>
      <p:sp>
        <p:nvSpPr>
          <p:cNvPr id="3" name="Footer Placeholder 2"/>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GB"/>
          </a:p>
        </p:txBody>
      </p:sp>
      <p:sp>
        <p:nvSpPr>
          <p:cNvPr id="4" name="Slide Number Placeholder 3"/>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AB49-07D3-D05D-9D3D-F108E5736BA4}" type="slidenum">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noChangeArrowheads="1"/>
            <a:extLst>
              <a:ext uri="smNativeData">
                <pr:smNativeData xmlns:pr="smNativeData" xmlns:p14="http://schemas.microsoft.com/office/powerpoint/2010/main" xmlns="" val="SMDATA_13_/ufCXRMAAAAlAAAAZAAAAA0AAAAAkAAAAEgAAACQAAAASAAAAAAAAAAC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rBQAA0AIAAFsdAACoDAAAEAAAACYAAAAIAAAAgYAAAAAAAAA="/>
              </a:ext>
            </a:extLst>
          </p:cNvSpPr>
          <p:nvPr>
            <p:ph type="title"/>
          </p:nvPr>
        </p:nvSpPr>
        <p:spPr>
          <a:xfrm>
            <a:off x="840105" y="457200"/>
            <a:ext cx="3931920" cy="1600200"/>
          </a:xfrm>
        </p:spPr>
        <p:txBody>
          <a:bodyPr vert="horz" wrap="square" lIns="91440" tIns="45720" rIns="91440" bIns="45720" numCol="1" spcCol="215900" anchor="b">
            <a:prstTxWarp prst="textNoShape">
              <a:avLst/>
            </a:prstTxWarp>
          </a:bodyPr>
          <a:lstStyle>
            <a:lvl1pPr>
              <a:defRPr lang="en-US" sz="3200"/>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t>Click to edit Master title style</a:t>
            </a:r>
          </a:p>
        </p:txBody>
      </p:sp>
      <p:sp>
        <p:nvSpPr>
          <p:cNvPr id="3" name="Content Placeholder 2"/>
          <p:cNvSpPr>
            <a:spLocks noGrp="1" noChangeArrowheads="1"/>
            <a:extLst>
              <a:ext uri="smNativeData">
                <pr:smNativeData xmlns:pr="smNativeData" xmlns:p14="http://schemas.microsoft.com/office/powerpoint/2010/main" xmlns=""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DgAOQ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jHwAAEwYAANtFAAAOJAAAEAAAACYAAAAIAAAAAYAAAAAAAAA="/>
              </a:ext>
            </a:extLst>
          </p:cNvSpPr>
          <p:nvPr>
            <p:ph idx="1"/>
          </p:nvPr>
        </p:nvSpPr>
        <p:spPr>
          <a:xfrm>
            <a:off x="5183505" y="987425"/>
            <a:ext cx="6172200" cy="4873625"/>
          </a:xfrm>
        </p:spPr>
        <p:txBody>
          <a:bodyPr/>
          <a:lstStyle>
            <a:lvl1pPr>
              <a:defRPr lang="en-US" sz="3200"/>
            </a:lvl1pPr>
            <a:lvl2pPr>
              <a:defRPr lang="en-US" sz="2800"/>
            </a:lvl2pPr>
            <a:lvl3pPr>
              <a:defRPr lang="en-US" sz="2400"/>
            </a:lvl3pPr>
            <a:lvl4pPr>
              <a:defRPr lang="en-US" sz="2000"/>
            </a:lvl4pPr>
            <a:lvl5pPr>
              <a:defRPr lang="en-US" sz="2000"/>
            </a:lvl5pPr>
            <a:lvl6pPr>
              <a:defRPr lang="en-US" sz="2000"/>
            </a:lvl6pPr>
            <a:lvl7pPr>
              <a:defRPr lang="en-US" sz="2000"/>
            </a:lvl7pPr>
            <a:lvl8pPr>
              <a:defRPr lang="en-US" sz="2000"/>
            </a:lvl8pPr>
            <a:lvl9pPr>
              <a:defRPr lang="en-US" sz="2000"/>
            </a:lvl9p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4" name="Text Placeholder 3"/>
          <p:cNvSpPr>
            <a:spLocks noGrp="1" noChangeArrowheads="1"/>
            <a:extLst>
              <a:ext uri="smNativeData">
                <pr:smNativeData xmlns:pr="smNativeData" xmlns:p14="http://schemas.microsoft.com/office/powerpoint/2010/main" xmlns=""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7///8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rBQAAqAwAAFsdAAAbJAAAEAAAACYAAAAIAAAAAYAAAAAAAAA="/>
              </a:ext>
            </a:extLst>
          </p:cNvSpPr>
          <p:nvPr>
            <p:ph idx="2"/>
          </p:nvPr>
        </p:nvSpPr>
        <p:spPr>
          <a:xfrm>
            <a:off x="840105" y="2057400"/>
            <a:ext cx="3931920" cy="3811905"/>
          </a:xfrm>
        </p:spPr>
        <p:txBody>
          <a:bodyPr/>
          <a:lstStyle>
            <a:lvl1pPr marL="0" indent="0">
              <a:buNone/>
              <a:defRPr lang="en-US" sz="1600"/>
            </a:lvl1pPr>
            <a:lvl2pPr marL="457200" indent="0">
              <a:buNone/>
              <a:defRPr lang="en-US" sz="1400"/>
            </a:lvl2pPr>
            <a:lvl3pPr marL="914400" indent="0">
              <a:buNone/>
              <a:defRPr lang="en-US" sz="1200"/>
            </a:lvl3pPr>
            <a:lvl4pPr marL="1371600" indent="0">
              <a:buNone/>
              <a:defRPr lang="en-US" sz="1000"/>
            </a:lvl4pPr>
            <a:lvl5pPr marL="1828800" indent="0">
              <a:buNone/>
              <a:defRPr lang="en-US" sz="1000"/>
            </a:lvl5pPr>
            <a:lvl6pPr marL="2286000" indent="0">
              <a:buNone/>
              <a:defRPr lang="en-US" sz="1000"/>
            </a:lvl6pPr>
            <a:lvl7pPr marL="2743200" indent="0">
              <a:buNone/>
              <a:defRPr lang="en-US" sz="1000"/>
            </a:lvl7pPr>
            <a:lvl8pPr marL="3200400" indent="0">
              <a:buNone/>
              <a:defRPr lang="en-US" sz="1000"/>
            </a:lvl8pPr>
            <a:lvl9pPr marL="3657600" indent="0">
              <a:buNone/>
              <a:defRPr lang="en-US" sz="1000"/>
            </a:lvl9pPr>
          </a:lstStyle>
          <a:p>
            <a:pPr>
              <a:defRPr lang="en-US"/>
            </a:pPr>
            <a:r>
              <a:t>Click to edit Master text styles</a:t>
            </a:r>
          </a:p>
        </p:txBody>
      </p:sp>
      <p:sp>
        <p:nvSpPr>
          <p:cNvPr id="5" name="Date Placeholder 4"/>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OAEbwk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3465171C-EAA7-4014-B8CD-306624423AC2}" type="datetime1">
              <a:rPr lang="en-US" smtClean="0"/>
              <a:t>11/11/2021</a:t>
            </a:fld>
            <a:endParaRPr/>
          </a:p>
        </p:txBody>
      </p:sp>
      <p:sp>
        <p:nvSpPr>
          <p:cNvPr id="6" name="Footer Placeholder 5"/>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JfRZg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GB"/>
          </a:p>
        </p:txBody>
      </p:sp>
      <p:sp>
        <p:nvSpPr>
          <p:cNvPr id="7" name="Slide Number Placeholder 6"/>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E3C5-8BD3-D015-9D3D-7D40AD736B28}" type="slidenum">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noChangeArrowheads="1"/>
            <a:extLst>
              <a:ext uri="smNativeData">
                <pr:smNativeData xmlns:pr="smNativeData" xmlns:p14="http://schemas.microsoft.com/office/powerpoint/2010/main" xmlns="" val="SMDATA_13_/ufCXRMAAAAlAAAAZAAAAA0AAAAAkAAAAEgAAACQAAAASAAAAAAAAAAC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MBv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rBQAA0AIAAFsdAACoDAAAEAAAACYAAAAIAAAAgYAAAAAAAAA="/>
              </a:ext>
            </a:extLst>
          </p:cNvSpPr>
          <p:nvPr>
            <p:ph type="title"/>
          </p:nvPr>
        </p:nvSpPr>
        <p:spPr>
          <a:xfrm>
            <a:off x="840105" y="457200"/>
            <a:ext cx="3931920" cy="1600200"/>
          </a:xfrm>
        </p:spPr>
        <p:txBody>
          <a:bodyPr vert="horz" wrap="square" lIns="91440" tIns="45720" rIns="91440" bIns="45720" numCol="1" spcCol="215900" anchor="b">
            <a:prstTxWarp prst="textNoShape">
              <a:avLst/>
            </a:prstTxWarp>
          </a:bodyPr>
          <a:lstStyle>
            <a:lvl1pPr>
              <a:defRPr lang="en-US" sz="3200"/>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t>Click to edit Master title style</a:t>
            </a:r>
          </a:p>
        </p:txBody>
      </p:sp>
      <p:sp>
        <p:nvSpPr>
          <p:cNvPr id="3" name="Picture Placeholder 2"/>
          <p:cNvSpPr>
            <a:spLocks noGrp="1" noChangeArrowheads="1"/>
            <a:extLst>
              <a:ext uri="smNativeData">
                <pr:smNativeData xmlns:pr="smNativeData" xmlns:p14="http://schemas.microsoft.com/office/powerpoint/2010/main" xmlns="" val="SMDATA_13_/ufCXRMAAAAlAAAAZAAAAC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jHwAAEwYAANtFAAAOJAAAEAAAACYAAAAIAAAAAYAAAAAAAAA="/>
              </a:ext>
            </a:extLst>
          </p:cNvSpPr>
          <p:nvPr>
            <p:ph type="pic" idx="1"/>
          </p:nvPr>
        </p:nvSpPr>
        <p:spPr>
          <a:xfrm>
            <a:off x="5183505" y="987425"/>
            <a:ext cx="6172200" cy="4873625"/>
          </a:xfrm>
        </p:spPr>
        <p:txBody>
          <a:bodyPr/>
          <a:lstStyle>
            <a:lvl1pPr marL="0" indent="0">
              <a:buNone/>
              <a:defRPr lang="en-US" sz="3200"/>
            </a:lvl1pPr>
            <a:lvl2pPr marL="457200" indent="0">
              <a:buNone/>
              <a:defRPr lang="en-US" sz="2800"/>
            </a:lvl2pPr>
            <a:lvl3pPr marL="914400" indent="0">
              <a:buNone/>
              <a:defRPr lang="en-US" sz="2400"/>
            </a:lvl3pPr>
            <a:lvl4pPr marL="1371600" indent="0">
              <a:buNone/>
              <a:defRPr lang="en-US" sz="2000"/>
            </a:lvl4pPr>
            <a:lvl5pPr marL="1828800" indent="0">
              <a:buNone/>
              <a:defRPr lang="en-US" sz="2000"/>
            </a:lvl5pPr>
            <a:lvl6pPr marL="2286000" indent="0">
              <a:buNone/>
              <a:defRPr lang="en-US" sz="2000"/>
            </a:lvl6pPr>
            <a:lvl7pPr marL="2743200" indent="0">
              <a:buNone/>
              <a:defRPr lang="en-US" sz="2000"/>
            </a:lvl7pPr>
            <a:lvl8pPr marL="3200400" indent="0">
              <a:buNone/>
              <a:defRPr lang="en-US" sz="2000"/>
            </a:lvl8pPr>
            <a:lvl9pPr marL="3657600" indent="0">
              <a:buNone/>
              <a:defRPr lang="en-US" sz="2000"/>
            </a:lvl9pPr>
          </a:lstStyle>
          <a:p>
            <a:pPr>
              <a:defRPr lang="en-US"/>
            </a:pPr>
            <a:r>
              <a:t>Click icon to add picture</a:t>
            </a:r>
          </a:p>
        </p:txBody>
      </p:sp>
      <p:sp>
        <p:nvSpPr>
          <p:cNvPr id="4" name="Text Placeholder 3"/>
          <p:cNvSpPr>
            <a:spLocks noGrp="1" noChangeArrowheads="1"/>
            <a:extLst>
              <a:ext uri="smNativeData">
                <pr:smNativeData xmlns:pr="smNativeData" xmlns:p14="http://schemas.microsoft.com/office/powerpoint/2010/main" xmlns=""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rBQAAqAwAAFsdAAAbJAAAEAAAACYAAAAIAAAAAYAAAAAAAAA="/>
              </a:ext>
            </a:extLst>
          </p:cNvSpPr>
          <p:nvPr>
            <p:ph idx="2"/>
          </p:nvPr>
        </p:nvSpPr>
        <p:spPr>
          <a:xfrm>
            <a:off x="840105" y="2057400"/>
            <a:ext cx="3931920" cy="3811905"/>
          </a:xfrm>
        </p:spPr>
        <p:txBody>
          <a:bodyPr/>
          <a:lstStyle>
            <a:lvl1pPr marL="0" indent="0">
              <a:buNone/>
              <a:defRPr lang="en-US" sz="1600"/>
            </a:lvl1pPr>
            <a:lvl2pPr marL="457200" indent="0">
              <a:buNone/>
              <a:defRPr lang="en-US" sz="1400"/>
            </a:lvl2pPr>
            <a:lvl3pPr marL="914400" indent="0">
              <a:buNone/>
              <a:defRPr lang="en-US" sz="1200"/>
            </a:lvl3pPr>
            <a:lvl4pPr marL="1371600" indent="0">
              <a:buNone/>
              <a:defRPr lang="en-US" sz="1000"/>
            </a:lvl4pPr>
            <a:lvl5pPr marL="1828800" indent="0">
              <a:buNone/>
              <a:defRPr lang="en-US" sz="1000"/>
            </a:lvl5pPr>
            <a:lvl6pPr marL="2286000" indent="0">
              <a:buNone/>
              <a:defRPr lang="en-US" sz="1000"/>
            </a:lvl6pPr>
            <a:lvl7pPr marL="2743200" indent="0">
              <a:buNone/>
              <a:defRPr lang="en-US" sz="1000"/>
            </a:lvl7pPr>
            <a:lvl8pPr marL="3200400" indent="0">
              <a:buNone/>
              <a:defRPr lang="en-US" sz="1000"/>
            </a:lvl8pPr>
            <a:lvl9pPr marL="3657600" indent="0">
              <a:buNone/>
              <a:defRPr lang="en-US" sz="1000"/>
            </a:lvl9pPr>
          </a:lstStyle>
          <a:p>
            <a:pPr>
              <a:defRPr lang="en-US"/>
            </a:pPr>
            <a:r>
              <a:t>Click to edit Master text styles</a:t>
            </a:r>
          </a:p>
        </p:txBody>
      </p:sp>
      <p:sp>
        <p:nvSpPr>
          <p:cNvPr id="5" name="Date Placeholder 4"/>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GicAAAgWAABZKQAAEAAAACYAAAAIAAAAAAAAAAAAAAA="/>
              </a:ext>
            </a:extLst>
          </p:cNvSpPr>
          <p:nvPr>
            <p:ph type="dt" sz="half" idx="10"/>
          </p:nvPr>
        </p:nvSpPr>
        <p:spPr/>
        <p:txBody>
          <a:bodyPr/>
          <a:lstStyle/>
          <a:p>
            <a:pPr>
              <a:defRPr lang="en-US"/>
            </a:pPr>
            <a:fld id="{4747767D-81F3-498A-B249-5FF4A272959E}" type="datetime1">
              <a:rPr lang="en-US" smtClean="0"/>
              <a:t>11/11/2021</a:t>
            </a:fld>
            <a:endParaRPr/>
          </a:p>
        </p:txBody>
      </p:sp>
      <p:sp>
        <p:nvSpPr>
          <p:cNvPr id="6" name="Footer Placeholder 5"/>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DgAOQ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YGAAAGicAACgyAABZKQAAEAAAACYAAAAIAAAAAIAAAAAAAAA="/>
              </a:ext>
            </a:extLst>
          </p:cNvSpPr>
          <p:nvPr>
            <p:ph type="ftr" sz="quarter" idx="11"/>
          </p:nvPr>
        </p:nvSpPr>
        <p:spPr/>
        <p:txBody>
          <a:bodyPr/>
          <a:lstStyle>
            <a:lvl1pPr>
              <a:defRPr lang="en-GB"/>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GB"/>
          </a:p>
        </p:txBody>
      </p:sp>
      <p:sp>
        <p:nvSpPr>
          <p:cNvPr id="7" name="Slide Number Placeholder 6"/>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7///8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4NAAAGicAANhFAABZKQAAEAAAACYAAAAIAAAAAAAAAAAAAAA="/>
              </a:ext>
            </a:extLst>
          </p:cNvSpPr>
          <p:nvPr>
            <p:ph type="sldNum" sz="quarter" idx="12"/>
          </p:nvPr>
        </p:nvSpPr>
        <p:spPr/>
        <p:txBody>
          <a:bodyPr/>
          <a:lstStyle/>
          <a:p>
            <a:pPr>
              <a:defRPr lang="en-US"/>
            </a:pPr>
            <a:fld id="{3E85F74D-03D3-D001-9D3D-F554B9736BA0}"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DO7gU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oBQAAPwIAANhFAABnCgAAEAAAACYAAAAIAAAAvy8AAAAAAAA="/>
              </a:ext>
            </a:extLst>
          </p:cNvSpPr>
          <p:nvPr>
            <p:ph type="title"/>
          </p:nvPr>
        </p:nvSpPr>
        <p:spPr>
          <a:xfrm>
            <a:off x="838200" y="365125"/>
            <a:ext cx="10515600" cy="1325880"/>
          </a:xfrm>
          <a:prstGeom prst="rect">
            <a:avLst/>
          </a:prstGeom>
        </p:spPr>
        <p:txBody>
          <a:bodyPr vert="horz" wrap="square" lIns="91440" tIns="45720" rIns="91440" bIns="45720" numCol="1" spcCol="215900" anchor="ctr">
            <a:prstTxWarp prst="textNoShape">
              <a:avLst/>
            </a:prstTxWarp>
          </a:bodyPr>
          <a:lstStyle/>
          <a:p>
            <a:pPr>
              <a:defRPr lang="en-US"/>
            </a:pPr>
            <a:r>
              <a:t>Click to edit Master title style</a:t>
            </a:r>
          </a:p>
        </p:txBody>
      </p:sp>
      <p:sp>
        <p:nvSpPr>
          <p:cNvPr id="3" name="Text Placeholder 2"/>
          <p:cNvSpPr>
            <a:spLocks noGrp="1" noChangeArrowheads="1"/>
            <a:extLst>
              <a:ext uri="smNativeData">
                <pr:smNativeData xmlns:pr="smNativeData" xmlns:p14="http://schemas.microsoft.com/office/powerpoint/2010/main" xmlns="" val="SMDATA_13_/ufCXRMAAAAlAAAAZAAAAA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LkAw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oBQAAOwsAANhFAAAAJgAAEAAAACYAAAAIAAAAPy8AAAAAAAA="/>
              </a:ext>
            </a:extLst>
          </p:cNvSpPr>
          <p:nvPr>
            <p:ph type="body" idx="1"/>
          </p:nvPr>
        </p:nvSpPr>
        <p:spPr>
          <a:xfrm>
            <a:off x="838200" y="1825625"/>
            <a:ext cx="10515600" cy="4351655"/>
          </a:xfrm>
          <a:prstGeom prst="rect">
            <a:avLst/>
          </a:prstGeom>
        </p:spPr>
        <p:txBody>
          <a:bodyPr vert="horz" wrap="square" lIns="91440" tIns="45720" rIns="91440" bIns="45720" numCol="1" spcCol="215900" anchor="t">
            <a:prstTxWarp prst="textNoShape">
              <a:avLst/>
            </a:prstTxWarp>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4" name="Date Placeholder 3"/>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MSfAw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oBQAAGicAAAgWAABZKQAAEAAAACYAAAAIAAAAv48AAAAAAAA="/>
              </a:ext>
            </a:extLst>
          </p:cNvSpPr>
          <p:nvPr>
            <p:ph type="dt" sz="half" idx="2"/>
          </p:nvPr>
        </p:nvSpPr>
        <p:spPr>
          <a:xfrm>
            <a:off x="838200" y="6356350"/>
            <a:ext cx="2743200" cy="365125"/>
          </a:xfrm>
          <a:prstGeom prst="rect">
            <a:avLst/>
          </a:prstGeom>
        </p:spPr>
        <p:txBody>
          <a:bodyPr vert="horz" wrap="square" lIns="91440" tIns="45720" rIns="91440" bIns="45720" numCol="1" spcCol="215900" anchor="ctr">
            <a:prstTxWarp prst="textNoShape">
              <a:avLst/>
            </a:prstTxWarp>
          </a:bodyPr>
          <a:lstStyle>
            <a:lvl1pPr algn="l">
              <a:defRPr lang="en-US" sz="1200">
                <a:solidFill>
                  <a:srgbClr val="8C8C8C"/>
                </a:solidFill>
              </a:defRPr>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fld id="{9CAA9806-7071-4A05-8B08-2B28CE45B27F}" type="datetime1">
              <a:rPr lang="en-US" smtClean="0"/>
              <a:t>11/11/2021</a:t>
            </a:fld>
            <a:endParaRPr/>
          </a:p>
        </p:txBody>
      </p:sp>
      <p:sp>
        <p:nvSpPr>
          <p:cNvPr id="5" name="Footer Placeholder 4"/>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IJBa6w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DYGAAAGicAACgyAABZKQAAEAAAACYAAAAIAAAAv48AAAAAAAA="/>
              </a:ext>
            </a:extLst>
          </p:cNvSpPr>
          <p:nvPr>
            <p:ph type="ftr" sz="quarter" idx="3"/>
          </p:nvPr>
        </p:nvSpPr>
        <p:spPr>
          <a:xfrm>
            <a:off x="4038600" y="6356350"/>
            <a:ext cx="4114800" cy="365125"/>
          </a:xfrm>
          <a:prstGeom prst="rect">
            <a:avLst/>
          </a:prstGeom>
        </p:spPr>
        <p:txBody>
          <a:bodyPr vert="horz" wrap="square" lIns="91440" tIns="45720" rIns="91440" bIns="45720" numCol="1" spcCol="215900" anchor="ctr">
            <a:prstTxWarp prst="textNoShape">
              <a:avLst/>
            </a:prstTxWarp>
          </a:bodyPr>
          <a:lstStyle>
            <a:lvl1pPr algn="ctr">
              <a:defRPr lang="en-US" sz="1200">
                <a:solidFill>
                  <a:srgbClr val="8C8C8C"/>
                </a:solidFill>
              </a:defRPr>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GB"/>
          </a:p>
        </p:txBody>
      </p:sp>
      <p:sp>
        <p:nvSpPr>
          <p:cNvPr id="6" name="Slide Number Placeholder 5"/>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MAjT4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D4NAAAGicAANhFAABZKQAAEAAAACYAAAAIAAAAv48AAAAAAAA="/>
              </a:ext>
            </a:extLst>
          </p:cNvSpPr>
          <p:nvPr>
            <p:ph type="sldNum" sz="quarter" idx="4"/>
          </p:nvPr>
        </p:nvSpPr>
        <p:spPr>
          <a:xfrm>
            <a:off x="8610600" y="6356350"/>
            <a:ext cx="2743200" cy="365125"/>
          </a:xfrm>
          <a:prstGeom prst="rect">
            <a:avLst/>
          </a:prstGeom>
        </p:spPr>
        <p:txBody>
          <a:bodyPr vert="horz" wrap="square" lIns="91440" tIns="45720" rIns="91440" bIns="45720" numCol="1" spcCol="215900" anchor="ctr">
            <a:prstTxWarp prst="textNoShape">
              <a:avLst/>
            </a:prstTxWarp>
          </a:bodyPr>
          <a:lstStyle>
            <a:lvl1pPr algn="r">
              <a:defRPr lang="en-US" sz="1200">
                <a:solidFill>
                  <a:srgbClr val="8C8C8C"/>
                </a:solidFill>
              </a:defRPr>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fld id="{3E8587DD-93D3-D071-9D3D-6524C9736B30}" type="slidenum">
              <a:t>‹#›</a:t>
            </a:fld>
            <a:endParaRPr/>
          </a:p>
        </p:txBody>
      </p:sp>
    </p:spTree>
  </p:cSld>
  <p:clrMap bg1="lt1" tx1="dk1" bg2="lt2" tx2="dk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Lst>
  <p:hf hdr="0" ftr="0"/>
  <p:txStyles>
    <p:titleStyle>
      <a:lvl1pPr marL="0" marR="0" indent="0" algn="l" defTabSz="914400">
        <a:lnSpc>
          <a:spcPct val="90000"/>
        </a:lnSpc>
        <a:spcBef>
          <a:spcPts val="0"/>
        </a:spcBef>
        <a:spcAft>
          <a:spcPts val="0"/>
        </a:spcAft>
        <a:buNone/>
        <a:tabLst/>
        <a:defRPr lang="en-US" sz="4400" b="0" i="0" u="none" strike="noStrike" kern="1" spc="0" baseline="0">
          <a:solidFill>
            <a:schemeClr val="tx1"/>
          </a:solidFill>
          <a:effectLst/>
          <a:latin typeface="Calibri Light" pitchFamily="2" charset="0"/>
          <a:ea typeface="Calibri Light" pitchFamily="2" charset="0"/>
          <a:cs typeface="Calibri Light" pitchFamily="2" charset="0"/>
        </a:defRPr>
      </a:lvl1pPr>
      <a:lvl2pPr marL="4572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2pPr>
      <a:lvl3pPr marL="9144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3pPr>
      <a:lvl4pPr marL="13716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4pPr>
      <a:lvl5pPr marL="18288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5pPr>
      <a:lvl6pPr marL="22860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6pPr>
      <a:lvl7pPr marL="27432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7pPr>
      <a:lvl8pPr marL="32004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8pPr>
      <a:lvl9pPr marL="36576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9pPr>
    </p:titleStyle>
    <p:bodyStyle>
      <a:lvl1pPr marL="228600" marR="0" indent="-228600" algn="l" defTabSz="914400">
        <a:lnSpc>
          <a:spcPct val="90000"/>
        </a:lnSpc>
        <a:spcBef>
          <a:spcPts val="1000"/>
        </a:spcBef>
        <a:spcAft>
          <a:spcPts val="0"/>
        </a:spcAft>
        <a:buClrTx/>
        <a:buSzTx/>
        <a:buFont typeface="Arial" pitchFamily="2" charset="0"/>
        <a:buChar char="•"/>
        <a:tabLst/>
        <a:defRPr lang="en-US" sz="2800" b="0" i="0" u="none" strike="noStrike" kern="1" spc="0" baseline="0">
          <a:solidFill>
            <a:schemeClr val="tx1"/>
          </a:solidFill>
          <a:effectLst/>
          <a:latin typeface="Calibri" pitchFamily="2" charset="0"/>
          <a:ea typeface="Calibri" pitchFamily="2" charset="0"/>
          <a:cs typeface="Calibri" pitchFamily="2" charset="0"/>
        </a:defRPr>
      </a:lvl1pPr>
      <a:lvl2pPr marL="685800" marR="0" indent="-228600" algn="l" defTabSz="914400">
        <a:lnSpc>
          <a:spcPct val="90000"/>
        </a:lnSpc>
        <a:spcBef>
          <a:spcPts val="500"/>
        </a:spcBef>
        <a:spcAft>
          <a:spcPts val="0"/>
        </a:spcAft>
        <a:buClrTx/>
        <a:buSzTx/>
        <a:buFont typeface="Arial" pitchFamily="2" charset="0"/>
        <a:buChar char="•"/>
        <a:tabLst/>
        <a:defRPr lang="en-US" sz="2400" b="0" i="0" u="none" strike="noStrike" kern="1" spc="0" baseline="0">
          <a:solidFill>
            <a:schemeClr val="tx1"/>
          </a:solidFill>
          <a:effectLst/>
          <a:latin typeface="Calibri" pitchFamily="2" charset="0"/>
          <a:ea typeface="Calibri" pitchFamily="2" charset="0"/>
          <a:cs typeface="Calibri" pitchFamily="2" charset="0"/>
        </a:defRPr>
      </a:lvl2pPr>
      <a:lvl3pPr marL="1143000" marR="0" indent="-228600" algn="l" defTabSz="914400">
        <a:lnSpc>
          <a:spcPct val="90000"/>
        </a:lnSpc>
        <a:spcBef>
          <a:spcPts val="500"/>
        </a:spcBef>
        <a:spcAft>
          <a:spcPts val="0"/>
        </a:spcAft>
        <a:buClrTx/>
        <a:buSzTx/>
        <a:buFont typeface="Arial" pitchFamily="2" charset="0"/>
        <a:buChar char="•"/>
        <a:tabLst/>
        <a:defRPr lang="en-US" sz="2000" b="0" i="0" u="none" strike="noStrike" kern="1" spc="0" baseline="0">
          <a:solidFill>
            <a:schemeClr val="tx1"/>
          </a:solidFill>
          <a:effectLst/>
          <a:latin typeface="Calibri" pitchFamily="2" charset="0"/>
          <a:ea typeface="Calibri" pitchFamily="2" charset="0"/>
          <a:cs typeface="Calibri" pitchFamily="2" charset="0"/>
        </a:defRPr>
      </a:lvl3pPr>
      <a:lvl4pPr marL="1600200" marR="0" indent="-228600" algn="l" defTabSz="914400">
        <a:lnSpc>
          <a:spcPct val="90000"/>
        </a:lnSpc>
        <a:spcBef>
          <a:spcPts val="500"/>
        </a:spcBef>
        <a:spcAft>
          <a:spcPts val="0"/>
        </a:spcAft>
        <a:buClrTx/>
        <a:buSzTx/>
        <a:buFont typeface="Arial" pitchFamily="2" charset="0"/>
        <a:buChar char="•"/>
        <a:tabLst/>
        <a:defRPr lang="en-US" sz="1800" b="0" i="0" u="none" strike="noStrike" kern="1" spc="0" baseline="0">
          <a:solidFill>
            <a:schemeClr val="tx1"/>
          </a:solidFill>
          <a:effectLst/>
          <a:latin typeface="Calibri" pitchFamily="2" charset="0"/>
          <a:ea typeface="Calibri" pitchFamily="2" charset="0"/>
          <a:cs typeface="Calibri" pitchFamily="2" charset="0"/>
        </a:defRPr>
      </a:lvl4pPr>
      <a:lvl5pPr marL="2057400" marR="0" indent="-228600" algn="l" defTabSz="914400">
        <a:lnSpc>
          <a:spcPct val="90000"/>
        </a:lnSpc>
        <a:spcBef>
          <a:spcPts val="500"/>
        </a:spcBef>
        <a:spcAft>
          <a:spcPts val="0"/>
        </a:spcAft>
        <a:buClrTx/>
        <a:buSzTx/>
        <a:buFont typeface="Arial" pitchFamily="2" charset="0"/>
        <a:buChar char="•"/>
        <a:tabLst/>
        <a:defRPr lang="en-US" sz="1800" b="0" i="0" u="none" strike="noStrike" kern="1" spc="0" baseline="0">
          <a:solidFill>
            <a:schemeClr val="tx1"/>
          </a:solidFill>
          <a:effectLst/>
          <a:latin typeface="Calibri" pitchFamily="2" charset="0"/>
          <a:ea typeface="Calibri" pitchFamily="2" charset="0"/>
          <a:cs typeface="Calibri" pitchFamily="2" charset="0"/>
        </a:defRPr>
      </a:lvl5pPr>
      <a:lvl6pPr marL="2514600" marR="0" indent="-228600" algn="l" defTabSz="914400">
        <a:lnSpc>
          <a:spcPct val="90000"/>
        </a:lnSpc>
        <a:spcBef>
          <a:spcPts val="500"/>
        </a:spcBef>
        <a:spcAft>
          <a:spcPts val="0"/>
        </a:spcAft>
        <a:buClrTx/>
        <a:buSzTx/>
        <a:buFont typeface="Arial" pitchFamily="2" charset="0"/>
        <a:buChar char="•"/>
        <a:tabLst/>
        <a:defRPr lang="en-US" sz="1800" b="0" i="0" u="none" strike="noStrike" kern="1" spc="0" baseline="0">
          <a:solidFill>
            <a:schemeClr val="tx1"/>
          </a:solidFill>
          <a:effectLst/>
          <a:latin typeface="Calibri" pitchFamily="2" charset="0"/>
          <a:ea typeface="Calibri" pitchFamily="2" charset="0"/>
          <a:cs typeface="Calibri" pitchFamily="2" charset="0"/>
        </a:defRPr>
      </a:lvl6pPr>
      <a:lvl7pPr marL="2971800" marR="0" indent="-228600" algn="l" defTabSz="914400">
        <a:lnSpc>
          <a:spcPct val="90000"/>
        </a:lnSpc>
        <a:spcBef>
          <a:spcPts val="500"/>
        </a:spcBef>
        <a:spcAft>
          <a:spcPts val="0"/>
        </a:spcAft>
        <a:buClrTx/>
        <a:buSzTx/>
        <a:buFont typeface="Arial" pitchFamily="2" charset="0"/>
        <a:buChar char="•"/>
        <a:tabLst/>
        <a:defRPr lang="en-US" sz="1800" b="0" i="0" u="none" strike="noStrike" kern="1" spc="0" baseline="0">
          <a:solidFill>
            <a:schemeClr val="tx1"/>
          </a:solidFill>
          <a:effectLst/>
          <a:latin typeface="Calibri" pitchFamily="2" charset="0"/>
          <a:ea typeface="Calibri" pitchFamily="2" charset="0"/>
          <a:cs typeface="Calibri" pitchFamily="2" charset="0"/>
        </a:defRPr>
      </a:lvl7pPr>
      <a:lvl8pPr marL="3429000" marR="0" indent="-228600" algn="l" defTabSz="914400">
        <a:lnSpc>
          <a:spcPct val="90000"/>
        </a:lnSpc>
        <a:spcBef>
          <a:spcPts val="500"/>
        </a:spcBef>
        <a:spcAft>
          <a:spcPts val="0"/>
        </a:spcAft>
        <a:buClrTx/>
        <a:buSzTx/>
        <a:buFont typeface="Arial" pitchFamily="2" charset="0"/>
        <a:buChar char="•"/>
        <a:tabLst/>
        <a:defRPr lang="en-US" sz="1800" b="0" i="0" u="none" strike="noStrike" kern="1" spc="0" baseline="0">
          <a:solidFill>
            <a:schemeClr val="tx1"/>
          </a:solidFill>
          <a:effectLst/>
          <a:latin typeface="Calibri" pitchFamily="2" charset="0"/>
          <a:ea typeface="Calibri" pitchFamily="2" charset="0"/>
          <a:cs typeface="Calibri" pitchFamily="2" charset="0"/>
        </a:defRPr>
      </a:lvl8pPr>
      <a:lvl9pPr marL="3886200" marR="0" indent="-228600" algn="l" defTabSz="914400">
        <a:lnSpc>
          <a:spcPct val="90000"/>
        </a:lnSpc>
        <a:spcBef>
          <a:spcPts val="500"/>
        </a:spcBef>
        <a:spcAft>
          <a:spcPts val="0"/>
        </a:spcAft>
        <a:buClrTx/>
        <a:buSzTx/>
        <a:buFont typeface="Arial" pitchFamily="2" charset="0"/>
        <a:buChar char="•"/>
        <a:tabLst/>
        <a:defRPr lang="en-US" sz="1800" b="0" i="0" u="none" strike="noStrike" kern="1" spc="0" baseline="0">
          <a:solidFill>
            <a:schemeClr val="tx1"/>
          </a:solidFill>
          <a:effectLst/>
          <a:latin typeface="Calibri" pitchFamily="2" charset="0"/>
          <a:ea typeface="Calibri" pitchFamily="2" charset="0"/>
          <a:cs typeface="Calibri" pitchFamily="2" charset="0"/>
        </a:defRPr>
      </a:lvl9pPr>
    </p:bodyStyle>
    <p:otherStyle>
      <a:lvl1pPr marL="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1pPr>
      <a:lvl2pPr marL="4572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2pPr>
      <a:lvl3pPr marL="9144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3pPr>
      <a:lvl4pPr marL="13716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4pPr>
      <a:lvl5pPr marL="18288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5pPr>
      <a:lvl6pPr marL="22860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6pPr>
      <a:lvl7pPr marL="27432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7pPr>
      <a:lvl8pPr marL="32004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8pPr>
      <a:lvl9pPr marL="36576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714D5F-D4DA-4C22-B9A5-B2B5F47407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F9CA3F-83A0-40F4-838E-042F4AF620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606D8B-DA1C-4CAC-8AA2-F10AF09714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EA09BF-BD1D-4ED2-8432-90B9C874AC67}" type="datetime1">
              <a:rPr lang="en-US" smtClean="0"/>
              <a:t>11/11/2021</a:t>
            </a:fld>
            <a:endParaRPr lang="en-GB"/>
          </a:p>
        </p:txBody>
      </p:sp>
      <p:sp>
        <p:nvSpPr>
          <p:cNvPr id="5" name="Footer Placeholder 4">
            <a:extLst>
              <a:ext uri="{FF2B5EF4-FFF2-40B4-BE49-F238E27FC236}">
                <a16:creationId xmlns:a16="http://schemas.microsoft.com/office/drawing/2014/main" id="{9FF215BC-9463-4086-A576-87FFF95DA2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3194DFC-0A8F-48AA-8604-FB1EC7F8A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137687-6C79-410F-A8C7-9D1D087244C6}" type="slidenum">
              <a:rPr lang="en-GB" smtClean="0"/>
              <a:t>‹#›</a:t>
            </a:fld>
            <a:endParaRPr lang="en-GB"/>
          </a:p>
        </p:txBody>
      </p:sp>
    </p:spTree>
    <p:extLst>
      <p:ext uri="{BB962C8B-B14F-4D97-AF65-F5344CB8AC3E}">
        <p14:creationId xmlns:p14="http://schemas.microsoft.com/office/powerpoint/2010/main" val="1065309895"/>
      </p:ext>
    </p:extLst>
  </p:cSld>
  <p:clrMap bg1="lt1" tx1="dk1" bg2="lt2" tx2="dk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 id="2147484344" r:id="rId5"/>
    <p:sldLayoutId id="2147484345" r:id="rId6"/>
    <p:sldLayoutId id="2147484346" r:id="rId7"/>
    <p:sldLayoutId id="2147484347" r:id="rId8"/>
    <p:sldLayoutId id="2147484348" r:id="rId9"/>
    <p:sldLayoutId id="2147484349" r:id="rId10"/>
    <p:sldLayoutId id="2147484350"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DO7gU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oBQAAPwIAANhFAABnCgAAEAAAACYAAAAIAAAAvy8AAAAAAAA="/>
              </a:ext>
            </a:extLst>
          </p:cNvSpPr>
          <p:nvPr>
            <p:ph type="title"/>
          </p:nvPr>
        </p:nvSpPr>
        <p:spPr>
          <a:xfrm>
            <a:off x="838200" y="365125"/>
            <a:ext cx="10515600" cy="1325880"/>
          </a:xfrm>
          <a:prstGeom prst="rect">
            <a:avLst/>
          </a:prstGeom>
        </p:spPr>
        <p:txBody>
          <a:bodyPr vert="horz" wrap="square" lIns="91440" tIns="45720" rIns="91440" bIns="45720" numCol="1" spcCol="215900" anchor="ctr">
            <a:prstTxWarp prst="textNoShape">
              <a:avLst/>
            </a:prstTxWarp>
          </a:bodyPr>
          <a:lstStyle/>
          <a:p>
            <a:pPr>
              <a:defRPr lang="en-US"/>
            </a:pPr>
            <a:r>
              <a:t>Click to edit Master title style</a:t>
            </a:r>
          </a:p>
        </p:txBody>
      </p:sp>
      <p:sp>
        <p:nvSpPr>
          <p:cNvPr id="3" name="Text Placeholder 2"/>
          <p:cNvSpPr>
            <a:spLocks noGrp="1" noChangeArrowheads="1"/>
            <a:extLst>
              <a:ext uri="smNativeData">
                <pr:smNativeData xmlns="" xmlns:p14="http://schemas.microsoft.com/office/powerpoint/2010/main" xmlns:pr="smNativeData" val="SMDATA_13_/ufCXRMAAAAlAAAAZAAAAA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LkAw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oBQAAOwsAANhFAAAAJgAAEAAAACYAAAAIAAAAPy8AAAAAAAA="/>
              </a:ext>
            </a:extLst>
          </p:cNvSpPr>
          <p:nvPr>
            <p:ph type="body" idx="1"/>
          </p:nvPr>
        </p:nvSpPr>
        <p:spPr>
          <a:xfrm>
            <a:off x="838200" y="1825625"/>
            <a:ext cx="10515600" cy="4351655"/>
          </a:xfrm>
          <a:prstGeom prst="rect">
            <a:avLst/>
          </a:prstGeom>
        </p:spPr>
        <p:txBody>
          <a:bodyPr vert="horz" wrap="square" lIns="91440" tIns="45720" rIns="91440" bIns="45720" numCol="1" spcCol="215900" anchor="t">
            <a:prstTxWarp prst="textNoShape">
              <a:avLst/>
            </a:prstTxWarp>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4" name="Date Placeholder 3"/>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MSfAw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oBQAAGicAAAgWAABZKQAAEAAAACYAAAAIAAAAv48AAAAAAAA="/>
              </a:ext>
            </a:extLst>
          </p:cNvSpPr>
          <p:nvPr>
            <p:ph type="dt" sz="half" idx="2"/>
          </p:nvPr>
        </p:nvSpPr>
        <p:spPr>
          <a:xfrm>
            <a:off x="838200" y="6356350"/>
            <a:ext cx="2743200" cy="365125"/>
          </a:xfrm>
          <a:prstGeom prst="rect">
            <a:avLst/>
          </a:prstGeom>
        </p:spPr>
        <p:txBody>
          <a:bodyPr vert="horz" wrap="square" lIns="91440" tIns="45720" rIns="91440" bIns="45720" numCol="1" spcCol="215900" anchor="ctr">
            <a:prstTxWarp prst="textNoShape">
              <a:avLst/>
            </a:prstTxWarp>
          </a:bodyPr>
          <a:lstStyle>
            <a:lvl1pPr algn="l">
              <a:defRPr lang="en-US" sz="1200">
                <a:solidFill>
                  <a:srgbClr val="8C8C8C"/>
                </a:solidFill>
              </a:defRPr>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fld id="{9CAA9806-7071-4A05-8B08-2B28CE45B27F}" type="datetime1">
              <a:rPr lang="en-US" smtClean="0"/>
              <a:t>11/11/2021</a:t>
            </a:fld>
            <a:endParaRPr/>
          </a:p>
        </p:txBody>
      </p:sp>
      <p:sp>
        <p:nvSpPr>
          <p:cNvPr id="5" name="Footer Placeholder 4"/>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IJBa6w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DYGAAAGicAACgyAABZKQAAEAAAACYAAAAIAAAAv48AAAAAAAA="/>
              </a:ext>
            </a:extLst>
          </p:cNvSpPr>
          <p:nvPr>
            <p:ph type="ftr" sz="quarter" idx="3"/>
          </p:nvPr>
        </p:nvSpPr>
        <p:spPr>
          <a:xfrm>
            <a:off x="4038600" y="6356350"/>
            <a:ext cx="4114800" cy="365125"/>
          </a:xfrm>
          <a:prstGeom prst="rect">
            <a:avLst/>
          </a:prstGeom>
        </p:spPr>
        <p:txBody>
          <a:bodyPr vert="horz" wrap="square" lIns="91440" tIns="45720" rIns="91440" bIns="45720" numCol="1" spcCol="215900" anchor="ctr">
            <a:prstTxWarp prst="textNoShape">
              <a:avLst/>
            </a:prstTxWarp>
          </a:bodyPr>
          <a:lstStyle>
            <a:lvl1pPr algn="ctr">
              <a:defRPr lang="en-US" sz="1200">
                <a:solidFill>
                  <a:srgbClr val="8C8C8C"/>
                </a:solidFill>
              </a:defRPr>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endParaRPr lang="en-GB"/>
          </a:p>
        </p:txBody>
      </p:sp>
      <p:sp>
        <p:nvSpPr>
          <p:cNvPr id="6" name="Slide Number Placeholder 5"/>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MAjT4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D4NAAAGicAANhFAABZKQAAEAAAACYAAAAIAAAAv48AAAAAAAA="/>
              </a:ext>
            </a:extLst>
          </p:cNvSpPr>
          <p:nvPr>
            <p:ph type="sldNum" sz="quarter" idx="4"/>
          </p:nvPr>
        </p:nvSpPr>
        <p:spPr>
          <a:xfrm>
            <a:off x="8610600" y="6356350"/>
            <a:ext cx="2743200" cy="365125"/>
          </a:xfrm>
          <a:prstGeom prst="rect">
            <a:avLst/>
          </a:prstGeom>
        </p:spPr>
        <p:txBody>
          <a:bodyPr vert="horz" wrap="square" lIns="91440" tIns="45720" rIns="91440" bIns="45720" numCol="1" spcCol="215900" anchor="ctr">
            <a:prstTxWarp prst="textNoShape">
              <a:avLst/>
            </a:prstTxWarp>
          </a:bodyPr>
          <a:lstStyle>
            <a:lvl1pPr algn="r">
              <a:defRPr lang="en-US" sz="1200">
                <a:solidFill>
                  <a:srgbClr val="8C8C8C"/>
                </a:solidFill>
              </a:defRPr>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fld id="{3E8587DD-93D3-D071-9D3D-6524C9736B30}" type="slidenum">
              <a:t>‹#›</a:t>
            </a:fld>
            <a:endParaRPr/>
          </a:p>
        </p:txBody>
      </p:sp>
    </p:spTree>
    <p:extLst>
      <p:ext uri="{BB962C8B-B14F-4D97-AF65-F5344CB8AC3E}">
        <p14:creationId xmlns:p14="http://schemas.microsoft.com/office/powerpoint/2010/main" val="1785850127"/>
      </p:ext>
    </p:extLst>
  </p:cSld>
  <p:clrMap bg1="lt1" tx1="dk1" bg2="lt2" tx2="dk2" accent1="accent1" accent2="accent2" accent3="accent3" accent4="accent4" accent5="accent5" accent6="accent6" hlink="hlink" folHlink="folHlink"/>
  <p:sldLayoutIdLst>
    <p:sldLayoutId id="2147484364" r:id="rId1"/>
    <p:sldLayoutId id="2147484365" r:id="rId2"/>
    <p:sldLayoutId id="2147484366" r:id="rId3"/>
    <p:sldLayoutId id="2147484367" r:id="rId4"/>
    <p:sldLayoutId id="2147484368" r:id="rId5"/>
    <p:sldLayoutId id="2147484369" r:id="rId6"/>
    <p:sldLayoutId id="2147484370" r:id="rId7"/>
    <p:sldLayoutId id="2147484371" r:id="rId8"/>
    <p:sldLayoutId id="2147484372" r:id="rId9"/>
    <p:sldLayoutId id="2147484373" r:id="rId10"/>
    <p:sldLayoutId id="2147484374" r:id="rId11"/>
    <p:sldLayoutId id="2147484375" r:id="rId12"/>
  </p:sldLayoutIdLst>
  <p:hf hdr="0" ftr="0"/>
  <p:txStyles>
    <p:titleStyle>
      <a:lvl1pPr marL="0" marR="0" indent="0" algn="l" defTabSz="914400">
        <a:lnSpc>
          <a:spcPct val="90000"/>
        </a:lnSpc>
        <a:spcBef>
          <a:spcPts val="0"/>
        </a:spcBef>
        <a:spcAft>
          <a:spcPts val="0"/>
        </a:spcAft>
        <a:buNone/>
        <a:tabLst/>
        <a:defRPr lang="en-US" sz="4400" b="0" i="0" u="none" strike="noStrike" kern="1" spc="0" baseline="0">
          <a:solidFill>
            <a:schemeClr val="tx1"/>
          </a:solidFill>
          <a:effectLst/>
          <a:latin typeface="Calibri Light" pitchFamily="2" charset="0"/>
          <a:ea typeface="Calibri Light" pitchFamily="2" charset="0"/>
          <a:cs typeface="Calibri Light" pitchFamily="2" charset="0"/>
        </a:defRPr>
      </a:lvl1pPr>
      <a:lvl2pPr marL="4572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2pPr>
      <a:lvl3pPr marL="9144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3pPr>
      <a:lvl4pPr marL="13716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4pPr>
      <a:lvl5pPr marL="18288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5pPr>
      <a:lvl6pPr marL="22860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6pPr>
      <a:lvl7pPr marL="27432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7pPr>
      <a:lvl8pPr marL="32004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8pPr>
      <a:lvl9pPr marL="36576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9pPr>
    </p:titleStyle>
    <p:bodyStyle>
      <a:lvl1pPr marL="228600" marR="0" indent="-228600" algn="l" defTabSz="914400">
        <a:lnSpc>
          <a:spcPct val="90000"/>
        </a:lnSpc>
        <a:spcBef>
          <a:spcPts val="1000"/>
        </a:spcBef>
        <a:spcAft>
          <a:spcPts val="0"/>
        </a:spcAft>
        <a:buClrTx/>
        <a:buSzTx/>
        <a:buFont typeface="Arial" pitchFamily="2" charset="0"/>
        <a:buChar char="•"/>
        <a:tabLst/>
        <a:defRPr lang="en-US" sz="2800" b="0" i="0" u="none" strike="noStrike" kern="1" spc="0" baseline="0">
          <a:solidFill>
            <a:schemeClr val="tx1"/>
          </a:solidFill>
          <a:effectLst/>
          <a:latin typeface="Calibri" pitchFamily="2" charset="0"/>
          <a:ea typeface="Calibri" pitchFamily="2" charset="0"/>
          <a:cs typeface="Calibri" pitchFamily="2" charset="0"/>
        </a:defRPr>
      </a:lvl1pPr>
      <a:lvl2pPr marL="685800" marR="0" indent="-228600" algn="l" defTabSz="914400">
        <a:lnSpc>
          <a:spcPct val="90000"/>
        </a:lnSpc>
        <a:spcBef>
          <a:spcPts val="500"/>
        </a:spcBef>
        <a:spcAft>
          <a:spcPts val="0"/>
        </a:spcAft>
        <a:buClrTx/>
        <a:buSzTx/>
        <a:buFont typeface="Arial" pitchFamily="2" charset="0"/>
        <a:buChar char="•"/>
        <a:tabLst/>
        <a:defRPr lang="en-US" sz="2400" b="0" i="0" u="none" strike="noStrike" kern="1" spc="0" baseline="0">
          <a:solidFill>
            <a:schemeClr val="tx1"/>
          </a:solidFill>
          <a:effectLst/>
          <a:latin typeface="Calibri" pitchFamily="2" charset="0"/>
          <a:ea typeface="Calibri" pitchFamily="2" charset="0"/>
          <a:cs typeface="Calibri" pitchFamily="2" charset="0"/>
        </a:defRPr>
      </a:lvl2pPr>
      <a:lvl3pPr marL="1143000" marR="0" indent="-228600" algn="l" defTabSz="914400">
        <a:lnSpc>
          <a:spcPct val="90000"/>
        </a:lnSpc>
        <a:spcBef>
          <a:spcPts val="500"/>
        </a:spcBef>
        <a:spcAft>
          <a:spcPts val="0"/>
        </a:spcAft>
        <a:buClrTx/>
        <a:buSzTx/>
        <a:buFont typeface="Arial" pitchFamily="2" charset="0"/>
        <a:buChar char="•"/>
        <a:tabLst/>
        <a:defRPr lang="en-US" sz="2000" b="0" i="0" u="none" strike="noStrike" kern="1" spc="0" baseline="0">
          <a:solidFill>
            <a:schemeClr val="tx1"/>
          </a:solidFill>
          <a:effectLst/>
          <a:latin typeface="Calibri" pitchFamily="2" charset="0"/>
          <a:ea typeface="Calibri" pitchFamily="2" charset="0"/>
          <a:cs typeface="Calibri" pitchFamily="2" charset="0"/>
        </a:defRPr>
      </a:lvl3pPr>
      <a:lvl4pPr marL="1600200" marR="0" indent="-228600" algn="l" defTabSz="914400">
        <a:lnSpc>
          <a:spcPct val="90000"/>
        </a:lnSpc>
        <a:spcBef>
          <a:spcPts val="500"/>
        </a:spcBef>
        <a:spcAft>
          <a:spcPts val="0"/>
        </a:spcAft>
        <a:buClrTx/>
        <a:buSzTx/>
        <a:buFont typeface="Arial" pitchFamily="2" charset="0"/>
        <a:buChar char="•"/>
        <a:tabLst/>
        <a:defRPr lang="en-US" sz="1800" b="0" i="0" u="none" strike="noStrike" kern="1" spc="0" baseline="0">
          <a:solidFill>
            <a:schemeClr val="tx1"/>
          </a:solidFill>
          <a:effectLst/>
          <a:latin typeface="Calibri" pitchFamily="2" charset="0"/>
          <a:ea typeface="Calibri" pitchFamily="2" charset="0"/>
          <a:cs typeface="Calibri" pitchFamily="2" charset="0"/>
        </a:defRPr>
      </a:lvl4pPr>
      <a:lvl5pPr marL="2057400" marR="0" indent="-228600" algn="l" defTabSz="914400">
        <a:lnSpc>
          <a:spcPct val="90000"/>
        </a:lnSpc>
        <a:spcBef>
          <a:spcPts val="500"/>
        </a:spcBef>
        <a:spcAft>
          <a:spcPts val="0"/>
        </a:spcAft>
        <a:buClrTx/>
        <a:buSzTx/>
        <a:buFont typeface="Arial" pitchFamily="2" charset="0"/>
        <a:buChar char="•"/>
        <a:tabLst/>
        <a:defRPr lang="en-US" sz="1800" b="0" i="0" u="none" strike="noStrike" kern="1" spc="0" baseline="0">
          <a:solidFill>
            <a:schemeClr val="tx1"/>
          </a:solidFill>
          <a:effectLst/>
          <a:latin typeface="Calibri" pitchFamily="2" charset="0"/>
          <a:ea typeface="Calibri" pitchFamily="2" charset="0"/>
          <a:cs typeface="Calibri" pitchFamily="2" charset="0"/>
        </a:defRPr>
      </a:lvl5pPr>
      <a:lvl6pPr marL="2514600" marR="0" indent="-228600" algn="l" defTabSz="914400">
        <a:lnSpc>
          <a:spcPct val="90000"/>
        </a:lnSpc>
        <a:spcBef>
          <a:spcPts val="500"/>
        </a:spcBef>
        <a:spcAft>
          <a:spcPts val="0"/>
        </a:spcAft>
        <a:buClrTx/>
        <a:buSzTx/>
        <a:buFont typeface="Arial" pitchFamily="2" charset="0"/>
        <a:buChar char="•"/>
        <a:tabLst/>
        <a:defRPr lang="en-US" sz="1800" b="0" i="0" u="none" strike="noStrike" kern="1" spc="0" baseline="0">
          <a:solidFill>
            <a:schemeClr val="tx1"/>
          </a:solidFill>
          <a:effectLst/>
          <a:latin typeface="Calibri" pitchFamily="2" charset="0"/>
          <a:ea typeface="Calibri" pitchFamily="2" charset="0"/>
          <a:cs typeface="Calibri" pitchFamily="2" charset="0"/>
        </a:defRPr>
      </a:lvl6pPr>
      <a:lvl7pPr marL="2971800" marR="0" indent="-228600" algn="l" defTabSz="914400">
        <a:lnSpc>
          <a:spcPct val="90000"/>
        </a:lnSpc>
        <a:spcBef>
          <a:spcPts val="500"/>
        </a:spcBef>
        <a:spcAft>
          <a:spcPts val="0"/>
        </a:spcAft>
        <a:buClrTx/>
        <a:buSzTx/>
        <a:buFont typeface="Arial" pitchFamily="2" charset="0"/>
        <a:buChar char="•"/>
        <a:tabLst/>
        <a:defRPr lang="en-US" sz="1800" b="0" i="0" u="none" strike="noStrike" kern="1" spc="0" baseline="0">
          <a:solidFill>
            <a:schemeClr val="tx1"/>
          </a:solidFill>
          <a:effectLst/>
          <a:latin typeface="Calibri" pitchFamily="2" charset="0"/>
          <a:ea typeface="Calibri" pitchFamily="2" charset="0"/>
          <a:cs typeface="Calibri" pitchFamily="2" charset="0"/>
        </a:defRPr>
      </a:lvl7pPr>
      <a:lvl8pPr marL="3429000" marR="0" indent="-228600" algn="l" defTabSz="914400">
        <a:lnSpc>
          <a:spcPct val="90000"/>
        </a:lnSpc>
        <a:spcBef>
          <a:spcPts val="500"/>
        </a:spcBef>
        <a:spcAft>
          <a:spcPts val="0"/>
        </a:spcAft>
        <a:buClrTx/>
        <a:buSzTx/>
        <a:buFont typeface="Arial" pitchFamily="2" charset="0"/>
        <a:buChar char="•"/>
        <a:tabLst/>
        <a:defRPr lang="en-US" sz="1800" b="0" i="0" u="none" strike="noStrike" kern="1" spc="0" baseline="0">
          <a:solidFill>
            <a:schemeClr val="tx1"/>
          </a:solidFill>
          <a:effectLst/>
          <a:latin typeface="Calibri" pitchFamily="2" charset="0"/>
          <a:ea typeface="Calibri" pitchFamily="2" charset="0"/>
          <a:cs typeface="Calibri" pitchFamily="2" charset="0"/>
        </a:defRPr>
      </a:lvl8pPr>
      <a:lvl9pPr marL="3886200" marR="0" indent="-228600" algn="l" defTabSz="914400">
        <a:lnSpc>
          <a:spcPct val="90000"/>
        </a:lnSpc>
        <a:spcBef>
          <a:spcPts val="500"/>
        </a:spcBef>
        <a:spcAft>
          <a:spcPts val="0"/>
        </a:spcAft>
        <a:buClrTx/>
        <a:buSzTx/>
        <a:buFont typeface="Arial" pitchFamily="2" charset="0"/>
        <a:buChar char="•"/>
        <a:tabLst/>
        <a:defRPr lang="en-US" sz="1800" b="0" i="0" u="none" strike="noStrike" kern="1" spc="0" baseline="0">
          <a:solidFill>
            <a:schemeClr val="tx1"/>
          </a:solidFill>
          <a:effectLst/>
          <a:latin typeface="Calibri" pitchFamily="2" charset="0"/>
          <a:ea typeface="Calibri" pitchFamily="2" charset="0"/>
          <a:cs typeface="Calibri" pitchFamily="2" charset="0"/>
        </a:defRPr>
      </a:lvl9pPr>
    </p:bodyStyle>
    <p:otherStyle>
      <a:lvl1pPr marL="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1pPr>
      <a:lvl2pPr marL="4572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2pPr>
      <a:lvl3pPr marL="9144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3pPr>
      <a:lvl4pPr marL="13716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4pPr>
      <a:lvl5pPr marL="18288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5pPr>
      <a:lvl6pPr marL="22860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6pPr>
      <a:lvl7pPr marL="27432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7pPr>
      <a:lvl8pPr marL="32004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8pPr>
      <a:lvl9pPr marL="36576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714D5F-D4DA-4C22-B9A5-B2B5F47407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F9CA3F-83A0-40F4-838E-042F4AF620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606D8B-DA1C-4CAC-8AA2-F10AF09714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909709-F6B8-4DD0-B32C-4A586CE8F4B3}" type="datetime1">
              <a:rPr lang="en-US" smtClean="0"/>
              <a:t>11/11/2021</a:t>
            </a:fld>
            <a:endParaRPr lang="en-GB"/>
          </a:p>
        </p:txBody>
      </p:sp>
      <p:sp>
        <p:nvSpPr>
          <p:cNvPr id="5" name="Footer Placeholder 4">
            <a:extLst>
              <a:ext uri="{FF2B5EF4-FFF2-40B4-BE49-F238E27FC236}">
                <a16:creationId xmlns:a16="http://schemas.microsoft.com/office/drawing/2014/main" id="{9FF215BC-9463-4086-A576-87FFF95DA2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REACT Conference</a:t>
            </a:r>
          </a:p>
        </p:txBody>
      </p:sp>
      <p:sp>
        <p:nvSpPr>
          <p:cNvPr id="6" name="Slide Number Placeholder 5">
            <a:extLst>
              <a:ext uri="{FF2B5EF4-FFF2-40B4-BE49-F238E27FC236}">
                <a16:creationId xmlns:a16="http://schemas.microsoft.com/office/drawing/2014/main" id="{93194DFC-0A8F-48AA-8604-FB1EC7F8A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137687-6C79-410F-A8C7-9D1D087244C6}" type="slidenum">
              <a:rPr lang="en-GB" smtClean="0"/>
              <a:t>‹#›</a:t>
            </a:fld>
            <a:endParaRPr lang="en-GB"/>
          </a:p>
        </p:txBody>
      </p:sp>
    </p:spTree>
    <p:extLst>
      <p:ext uri="{BB962C8B-B14F-4D97-AF65-F5344CB8AC3E}">
        <p14:creationId xmlns:p14="http://schemas.microsoft.com/office/powerpoint/2010/main" val="2640845538"/>
      </p:ext>
    </p:extLst>
  </p:cSld>
  <p:clrMap bg1="lt1" tx1="dk1" bg2="lt2" tx2="dk2" accent1="accent1" accent2="accent2" accent3="accent3" accent4="accent4" accent5="accent5" accent6="accent6" hlink="hlink" folHlink="folHlink"/>
  <p:sldLayoutIdLst>
    <p:sldLayoutId id="2147484377" r:id="rId1"/>
    <p:sldLayoutId id="2147484378" r:id="rId2"/>
    <p:sldLayoutId id="2147484379" r:id="rId3"/>
    <p:sldLayoutId id="2147484380" r:id="rId4"/>
    <p:sldLayoutId id="2147484381" r:id="rId5"/>
    <p:sldLayoutId id="2147484382" r:id="rId6"/>
    <p:sldLayoutId id="2147484383" r:id="rId7"/>
    <p:sldLayoutId id="2147484384" r:id="rId8"/>
    <p:sldLayoutId id="2147484385" r:id="rId9"/>
    <p:sldLayoutId id="2147484386" r:id="rId10"/>
    <p:sldLayoutId id="2147484387"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DO7gU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oBQAAPwIAANhFAABnCgAAEAAAACYAAAAIAAAAvy8AAAAAAAA="/>
              </a:ext>
            </a:extLst>
          </p:cNvSpPr>
          <p:nvPr>
            <p:ph type="title"/>
          </p:nvPr>
        </p:nvSpPr>
        <p:spPr>
          <a:xfrm>
            <a:off x="838200" y="365125"/>
            <a:ext cx="10515600" cy="1325880"/>
          </a:xfrm>
          <a:prstGeom prst="rect">
            <a:avLst/>
          </a:prstGeom>
        </p:spPr>
        <p:txBody>
          <a:bodyPr vert="horz" wrap="square" lIns="91440" tIns="45720" rIns="91440" bIns="45720" numCol="1" spcCol="215900" anchor="ctr">
            <a:prstTxWarp prst="textNoShape">
              <a:avLst/>
            </a:prstTxWarp>
          </a:bodyPr>
          <a:lstStyle/>
          <a:p>
            <a:pPr>
              <a:defRPr lang="en-US"/>
            </a:pPr>
            <a:r>
              <a:t>Click to edit Master title style</a:t>
            </a:r>
          </a:p>
        </p:txBody>
      </p:sp>
      <p:sp>
        <p:nvSpPr>
          <p:cNvPr id="3" name="Text Placeholder 2"/>
          <p:cNvSpPr>
            <a:spLocks noGrp="1" noChangeArrowheads="1"/>
            <a:extLst>
              <a:ext uri="smNativeData">
                <pr:smNativeData xmlns="" xmlns:p14="http://schemas.microsoft.com/office/powerpoint/2010/main" xmlns:pr="smNativeData" val="SMDATA_13_/ufCXRMAAAAlAAAAZAAAAA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LkAw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oBQAAOwsAANhFAAAAJgAAEAAAACYAAAAIAAAAPy8AAAAAAAA="/>
              </a:ext>
            </a:extLst>
          </p:cNvSpPr>
          <p:nvPr>
            <p:ph type="body" idx="1"/>
          </p:nvPr>
        </p:nvSpPr>
        <p:spPr>
          <a:xfrm>
            <a:off x="838200" y="1825625"/>
            <a:ext cx="10515600" cy="4351655"/>
          </a:xfrm>
          <a:prstGeom prst="rect">
            <a:avLst/>
          </a:prstGeom>
        </p:spPr>
        <p:txBody>
          <a:bodyPr vert="horz" wrap="square" lIns="91440" tIns="45720" rIns="91440" bIns="45720" numCol="1" spcCol="215900" anchor="t">
            <a:prstTxWarp prst="textNoShape">
              <a:avLst/>
            </a:prstTxWarp>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4" name="Date Placeholder 3"/>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MSfAw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oBQAAGicAAAgWAABZKQAAEAAAACYAAAAIAAAAv48AAAAAAAA="/>
              </a:ext>
            </a:extLst>
          </p:cNvSpPr>
          <p:nvPr>
            <p:ph type="dt" sz="half" idx="2"/>
          </p:nvPr>
        </p:nvSpPr>
        <p:spPr>
          <a:xfrm>
            <a:off x="838200" y="6356350"/>
            <a:ext cx="2743200" cy="365125"/>
          </a:xfrm>
          <a:prstGeom prst="rect">
            <a:avLst/>
          </a:prstGeom>
        </p:spPr>
        <p:txBody>
          <a:bodyPr vert="horz" wrap="square" lIns="91440" tIns="45720" rIns="91440" bIns="45720" numCol="1" spcCol="215900" anchor="ctr">
            <a:prstTxWarp prst="textNoShape">
              <a:avLst/>
            </a:prstTxWarp>
          </a:bodyPr>
          <a:lstStyle>
            <a:lvl1pPr algn="l">
              <a:defRPr lang="en-US" sz="1200">
                <a:solidFill>
                  <a:srgbClr val="8C8C8C"/>
                </a:solidFill>
              </a:defRPr>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fld id="{F8CF993E-3FED-46EE-887B-4C6D88C9B7E4}" type="datetime1">
              <a:rPr lang="en-US" smtClean="0"/>
              <a:t>11/11/2021</a:t>
            </a:fld>
            <a:endParaRPr/>
          </a:p>
        </p:txBody>
      </p:sp>
      <p:sp>
        <p:nvSpPr>
          <p:cNvPr id="5" name="Footer Placeholder 4"/>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IJBa6w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DYGAAAGicAACgyAABZKQAAEAAAACYAAAAIAAAAv48AAAAAAAA="/>
              </a:ext>
            </a:extLst>
          </p:cNvSpPr>
          <p:nvPr>
            <p:ph type="ftr" sz="quarter" idx="3"/>
          </p:nvPr>
        </p:nvSpPr>
        <p:spPr>
          <a:xfrm>
            <a:off x="4038600" y="6356350"/>
            <a:ext cx="4114800" cy="365125"/>
          </a:xfrm>
          <a:prstGeom prst="rect">
            <a:avLst/>
          </a:prstGeom>
        </p:spPr>
        <p:txBody>
          <a:bodyPr vert="horz" wrap="square" lIns="91440" tIns="45720" rIns="91440" bIns="45720" numCol="1" spcCol="215900" anchor="ctr">
            <a:prstTxWarp prst="textNoShape">
              <a:avLst/>
            </a:prstTxWarp>
          </a:bodyPr>
          <a:lstStyle>
            <a:lvl1pPr algn="ctr">
              <a:defRPr lang="en-US" sz="1200">
                <a:solidFill>
                  <a:srgbClr val="8C8C8C"/>
                </a:solidFill>
              </a:defRPr>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rPr lang="en-GB"/>
              <a:t>REACT Conference</a:t>
            </a:r>
          </a:p>
        </p:txBody>
      </p:sp>
      <p:sp>
        <p:nvSpPr>
          <p:cNvPr id="6" name="Slide Number Placeholder 5"/>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MAjT4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D4NAAAGicAANhFAABZKQAAEAAAACYAAAAIAAAAv48AAAAAAAA="/>
              </a:ext>
            </a:extLst>
          </p:cNvSpPr>
          <p:nvPr>
            <p:ph type="sldNum" sz="quarter" idx="4"/>
          </p:nvPr>
        </p:nvSpPr>
        <p:spPr>
          <a:xfrm>
            <a:off x="8610600" y="6356350"/>
            <a:ext cx="2743200" cy="365125"/>
          </a:xfrm>
          <a:prstGeom prst="rect">
            <a:avLst/>
          </a:prstGeom>
        </p:spPr>
        <p:txBody>
          <a:bodyPr vert="horz" wrap="square" lIns="91440" tIns="45720" rIns="91440" bIns="45720" numCol="1" spcCol="215900" anchor="ctr">
            <a:prstTxWarp prst="textNoShape">
              <a:avLst/>
            </a:prstTxWarp>
          </a:bodyPr>
          <a:lstStyle>
            <a:lvl1pPr algn="r">
              <a:defRPr lang="en-US" sz="1200">
                <a:solidFill>
                  <a:srgbClr val="8C8C8C"/>
                </a:solidFill>
              </a:defRPr>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fld id="{3E8587DD-93D3-D071-9D3D-6524C9736B30}" type="slidenum">
              <a:t>‹#›</a:t>
            </a:fld>
            <a:endParaRPr/>
          </a:p>
        </p:txBody>
      </p:sp>
    </p:spTree>
    <p:extLst>
      <p:ext uri="{BB962C8B-B14F-4D97-AF65-F5344CB8AC3E}">
        <p14:creationId xmlns:p14="http://schemas.microsoft.com/office/powerpoint/2010/main" val="3997050343"/>
      </p:ext>
    </p:extLst>
  </p:cSld>
  <p:clrMap bg1="lt1" tx1="dk1" bg2="lt2" tx2="dk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Lst>
  <p:hf hdr="0" ftr="0"/>
  <p:txStyles>
    <p:titleStyle>
      <a:lvl1pPr marL="0" marR="0" indent="0" algn="l" defTabSz="914400">
        <a:lnSpc>
          <a:spcPct val="90000"/>
        </a:lnSpc>
        <a:spcBef>
          <a:spcPts val="0"/>
        </a:spcBef>
        <a:spcAft>
          <a:spcPts val="0"/>
        </a:spcAft>
        <a:buNone/>
        <a:tabLst/>
        <a:defRPr lang="en-US" sz="4400" b="0" i="0" u="none" strike="noStrike" kern="1" spc="0" baseline="0">
          <a:solidFill>
            <a:schemeClr val="tx1"/>
          </a:solidFill>
          <a:effectLst/>
          <a:latin typeface="Calibri Light" pitchFamily="2" charset="0"/>
          <a:ea typeface="Calibri Light" pitchFamily="2" charset="0"/>
          <a:cs typeface="Calibri Light" pitchFamily="2" charset="0"/>
        </a:defRPr>
      </a:lvl1pPr>
      <a:lvl2pPr marL="4572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2pPr>
      <a:lvl3pPr marL="9144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3pPr>
      <a:lvl4pPr marL="13716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4pPr>
      <a:lvl5pPr marL="18288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5pPr>
      <a:lvl6pPr marL="22860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6pPr>
      <a:lvl7pPr marL="27432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7pPr>
      <a:lvl8pPr marL="32004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8pPr>
      <a:lvl9pPr marL="36576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9pPr>
    </p:titleStyle>
    <p:bodyStyle>
      <a:lvl1pPr marL="228600" marR="0" indent="-228600" algn="l" defTabSz="914400">
        <a:lnSpc>
          <a:spcPct val="90000"/>
        </a:lnSpc>
        <a:spcBef>
          <a:spcPts val="1000"/>
        </a:spcBef>
        <a:spcAft>
          <a:spcPts val="0"/>
        </a:spcAft>
        <a:buClrTx/>
        <a:buSzTx/>
        <a:buFont typeface="Arial" pitchFamily="2" charset="0"/>
        <a:buChar char="•"/>
        <a:tabLst/>
        <a:defRPr lang="en-US" sz="2800" b="0" i="0" u="none" strike="noStrike" kern="1" spc="0" baseline="0">
          <a:solidFill>
            <a:schemeClr val="tx1"/>
          </a:solidFill>
          <a:effectLst/>
          <a:latin typeface="Calibri" pitchFamily="2" charset="0"/>
          <a:ea typeface="Calibri" pitchFamily="2" charset="0"/>
          <a:cs typeface="Calibri" pitchFamily="2" charset="0"/>
        </a:defRPr>
      </a:lvl1pPr>
      <a:lvl2pPr marL="685800" marR="0" indent="-228600" algn="l" defTabSz="914400">
        <a:lnSpc>
          <a:spcPct val="90000"/>
        </a:lnSpc>
        <a:spcBef>
          <a:spcPts val="500"/>
        </a:spcBef>
        <a:spcAft>
          <a:spcPts val="0"/>
        </a:spcAft>
        <a:buClrTx/>
        <a:buSzTx/>
        <a:buFont typeface="Arial" pitchFamily="2" charset="0"/>
        <a:buChar char="•"/>
        <a:tabLst/>
        <a:defRPr lang="en-US" sz="2400" b="0" i="0" u="none" strike="noStrike" kern="1" spc="0" baseline="0">
          <a:solidFill>
            <a:schemeClr val="tx1"/>
          </a:solidFill>
          <a:effectLst/>
          <a:latin typeface="Calibri" pitchFamily="2" charset="0"/>
          <a:ea typeface="Calibri" pitchFamily="2" charset="0"/>
          <a:cs typeface="Calibri" pitchFamily="2" charset="0"/>
        </a:defRPr>
      </a:lvl2pPr>
      <a:lvl3pPr marL="1143000" marR="0" indent="-228600" algn="l" defTabSz="914400">
        <a:lnSpc>
          <a:spcPct val="90000"/>
        </a:lnSpc>
        <a:spcBef>
          <a:spcPts val="500"/>
        </a:spcBef>
        <a:spcAft>
          <a:spcPts val="0"/>
        </a:spcAft>
        <a:buClrTx/>
        <a:buSzTx/>
        <a:buFont typeface="Arial" pitchFamily="2" charset="0"/>
        <a:buChar char="•"/>
        <a:tabLst/>
        <a:defRPr lang="en-US" sz="2000" b="0" i="0" u="none" strike="noStrike" kern="1" spc="0" baseline="0">
          <a:solidFill>
            <a:schemeClr val="tx1"/>
          </a:solidFill>
          <a:effectLst/>
          <a:latin typeface="Calibri" pitchFamily="2" charset="0"/>
          <a:ea typeface="Calibri" pitchFamily="2" charset="0"/>
          <a:cs typeface="Calibri" pitchFamily="2" charset="0"/>
        </a:defRPr>
      </a:lvl3pPr>
      <a:lvl4pPr marL="1600200" marR="0" indent="-228600" algn="l" defTabSz="914400">
        <a:lnSpc>
          <a:spcPct val="90000"/>
        </a:lnSpc>
        <a:spcBef>
          <a:spcPts val="500"/>
        </a:spcBef>
        <a:spcAft>
          <a:spcPts val="0"/>
        </a:spcAft>
        <a:buClrTx/>
        <a:buSzTx/>
        <a:buFont typeface="Arial" pitchFamily="2" charset="0"/>
        <a:buChar char="•"/>
        <a:tabLst/>
        <a:defRPr lang="en-US" sz="1800" b="0" i="0" u="none" strike="noStrike" kern="1" spc="0" baseline="0">
          <a:solidFill>
            <a:schemeClr val="tx1"/>
          </a:solidFill>
          <a:effectLst/>
          <a:latin typeface="Calibri" pitchFamily="2" charset="0"/>
          <a:ea typeface="Calibri" pitchFamily="2" charset="0"/>
          <a:cs typeface="Calibri" pitchFamily="2" charset="0"/>
        </a:defRPr>
      </a:lvl4pPr>
      <a:lvl5pPr marL="2057400" marR="0" indent="-228600" algn="l" defTabSz="914400">
        <a:lnSpc>
          <a:spcPct val="90000"/>
        </a:lnSpc>
        <a:spcBef>
          <a:spcPts val="500"/>
        </a:spcBef>
        <a:spcAft>
          <a:spcPts val="0"/>
        </a:spcAft>
        <a:buClrTx/>
        <a:buSzTx/>
        <a:buFont typeface="Arial" pitchFamily="2" charset="0"/>
        <a:buChar char="•"/>
        <a:tabLst/>
        <a:defRPr lang="en-US" sz="1800" b="0" i="0" u="none" strike="noStrike" kern="1" spc="0" baseline="0">
          <a:solidFill>
            <a:schemeClr val="tx1"/>
          </a:solidFill>
          <a:effectLst/>
          <a:latin typeface="Calibri" pitchFamily="2" charset="0"/>
          <a:ea typeface="Calibri" pitchFamily="2" charset="0"/>
          <a:cs typeface="Calibri" pitchFamily="2" charset="0"/>
        </a:defRPr>
      </a:lvl5pPr>
      <a:lvl6pPr marL="2514600" marR="0" indent="-228600" algn="l" defTabSz="914400">
        <a:lnSpc>
          <a:spcPct val="90000"/>
        </a:lnSpc>
        <a:spcBef>
          <a:spcPts val="500"/>
        </a:spcBef>
        <a:spcAft>
          <a:spcPts val="0"/>
        </a:spcAft>
        <a:buClrTx/>
        <a:buSzTx/>
        <a:buFont typeface="Arial" pitchFamily="2" charset="0"/>
        <a:buChar char="•"/>
        <a:tabLst/>
        <a:defRPr lang="en-US" sz="1800" b="0" i="0" u="none" strike="noStrike" kern="1" spc="0" baseline="0">
          <a:solidFill>
            <a:schemeClr val="tx1"/>
          </a:solidFill>
          <a:effectLst/>
          <a:latin typeface="Calibri" pitchFamily="2" charset="0"/>
          <a:ea typeface="Calibri" pitchFamily="2" charset="0"/>
          <a:cs typeface="Calibri" pitchFamily="2" charset="0"/>
        </a:defRPr>
      </a:lvl6pPr>
      <a:lvl7pPr marL="2971800" marR="0" indent="-228600" algn="l" defTabSz="914400">
        <a:lnSpc>
          <a:spcPct val="90000"/>
        </a:lnSpc>
        <a:spcBef>
          <a:spcPts val="500"/>
        </a:spcBef>
        <a:spcAft>
          <a:spcPts val="0"/>
        </a:spcAft>
        <a:buClrTx/>
        <a:buSzTx/>
        <a:buFont typeface="Arial" pitchFamily="2" charset="0"/>
        <a:buChar char="•"/>
        <a:tabLst/>
        <a:defRPr lang="en-US" sz="1800" b="0" i="0" u="none" strike="noStrike" kern="1" spc="0" baseline="0">
          <a:solidFill>
            <a:schemeClr val="tx1"/>
          </a:solidFill>
          <a:effectLst/>
          <a:latin typeface="Calibri" pitchFamily="2" charset="0"/>
          <a:ea typeface="Calibri" pitchFamily="2" charset="0"/>
          <a:cs typeface="Calibri" pitchFamily="2" charset="0"/>
        </a:defRPr>
      </a:lvl7pPr>
      <a:lvl8pPr marL="3429000" marR="0" indent="-228600" algn="l" defTabSz="914400">
        <a:lnSpc>
          <a:spcPct val="90000"/>
        </a:lnSpc>
        <a:spcBef>
          <a:spcPts val="500"/>
        </a:spcBef>
        <a:spcAft>
          <a:spcPts val="0"/>
        </a:spcAft>
        <a:buClrTx/>
        <a:buSzTx/>
        <a:buFont typeface="Arial" pitchFamily="2" charset="0"/>
        <a:buChar char="•"/>
        <a:tabLst/>
        <a:defRPr lang="en-US" sz="1800" b="0" i="0" u="none" strike="noStrike" kern="1" spc="0" baseline="0">
          <a:solidFill>
            <a:schemeClr val="tx1"/>
          </a:solidFill>
          <a:effectLst/>
          <a:latin typeface="Calibri" pitchFamily="2" charset="0"/>
          <a:ea typeface="Calibri" pitchFamily="2" charset="0"/>
          <a:cs typeface="Calibri" pitchFamily="2" charset="0"/>
        </a:defRPr>
      </a:lvl8pPr>
      <a:lvl9pPr marL="3886200" marR="0" indent="-228600" algn="l" defTabSz="914400">
        <a:lnSpc>
          <a:spcPct val="90000"/>
        </a:lnSpc>
        <a:spcBef>
          <a:spcPts val="500"/>
        </a:spcBef>
        <a:spcAft>
          <a:spcPts val="0"/>
        </a:spcAft>
        <a:buClrTx/>
        <a:buSzTx/>
        <a:buFont typeface="Arial" pitchFamily="2" charset="0"/>
        <a:buChar char="•"/>
        <a:tabLst/>
        <a:defRPr lang="en-US" sz="1800" b="0" i="0" u="none" strike="noStrike" kern="1" spc="0" baseline="0">
          <a:solidFill>
            <a:schemeClr val="tx1"/>
          </a:solidFill>
          <a:effectLst/>
          <a:latin typeface="Calibri" pitchFamily="2" charset="0"/>
          <a:ea typeface="Calibri" pitchFamily="2" charset="0"/>
          <a:cs typeface="Calibri" pitchFamily="2" charset="0"/>
        </a:defRPr>
      </a:lvl9pPr>
    </p:bodyStyle>
    <p:otherStyle>
      <a:lvl1pPr marL="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1pPr>
      <a:lvl2pPr marL="4572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2pPr>
      <a:lvl3pPr marL="9144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3pPr>
      <a:lvl4pPr marL="13716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4pPr>
      <a:lvl5pPr marL="18288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5pPr>
      <a:lvl6pPr marL="22860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6pPr>
      <a:lvl7pPr marL="27432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7pPr>
      <a:lvl8pPr marL="32004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8pPr>
      <a:lvl9pPr marL="36576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DO7gU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oBQAAPwIAANhFAABnCgAAEAAAACYAAAAIAAAAvy8AAAAAAAA="/>
              </a:ext>
            </a:extLst>
          </p:cNvSpPr>
          <p:nvPr>
            <p:ph type="title"/>
          </p:nvPr>
        </p:nvSpPr>
        <p:spPr>
          <a:xfrm>
            <a:off x="838200" y="365125"/>
            <a:ext cx="10515600" cy="1325880"/>
          </a:xfrm>
          <a:prstGeom prst="rect">
            <a:avLst/>
          </a:prstGeom>
        </p:spPr>
        <p:txBody>
          <a:bodyPr vert="horz" wrap="square" lIns="91440" tIns="45720" rIns="91440" bIns="45720" numCol="1" spcCol="215900" anchor="ctr">
            <a:prstTxWarp prst="textNoShape">
              <a:avLst/>
            </a:prstTxWarp>
          </a:bodyPr>
          <a:lstStyle/>
          <a:p>
            <a:pPr>
              <a:defRPr lang="en-US"/>
            </a:pPr>
            <a:r>
              <a:t>Click to edit Master title style</a:t>
            </a:r>
          </a:p>
        </p:txBody>
      </p:sp>
      <p:sp>
        <p:nvSpPr>
          <p:cNvPr id="3" name="Text Placeholder 2"/>
          <p:cNvSpPr>
            <a:spLocks noGrp="1" noChangeArrowheads="1"/>
            <a:extLst>
              <a:ext uri="smNativeData">
                <pr:smNativeData xmlns="" xmlns:p14="http://schemas.microsoft.com/office/powerpoint/2010/main" xmlns:pr="smNativeData" val="SMDATA_13_/ufCXRMAAAAlAAAAZAAAAA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LkAw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oBQAAOwsAANhFAAAAJgAAEAAAACYAAAAIAAAAPy8AAAAAAAA="/>
              </a:ext>
            </a:extLst>
          </p:cNvSpPr>
          <p:nvPr>
            <p:ph type="body" idx="1"/>
          </p:nvPr>
        </p:nvSpPr>
        <p:spPr>
          <a:xfrm>
            <a:off x="838200" y="1825625"/>
            <a:ext cx="10515600" cy="4351655"/>
          </a:xfrm>
          <a:prstGeom prst="rect">
            <a:avLst/>
          </a:prstGeom>
        </p:spPr>
        <p:txBody>
          <a:bodyPr vert="horz" wrap="square" lIns="91440" tIns="45720" rIns="91440" bIns="45720" numCol="1" spcCol="215900" anchor="t">
            <a:prstTxWarp prst="textNoShape">
              <a:avLst/>
            </a:prstTxWarp>
          </a:bodyPr>
          <a:lstStyle/>
          <a:p>
            <a:pPr>
              <a:defRPr lang="en-US"/>
            </a:pPr>
            <a:r>
              <a:t>Click to edit Master text styles</a:t>
            </a:r>
          </a:p>
          <a:p>
            <a:pPr lvl="1">
              <a:defRPr lang="en-US"/>
            </a:pPr>
            <a:r>
              <a:t>Second level</a:t>
            </a:r>
          </a:p>
          <a:p>
            <a:pPr lvl="2">
              <a:defRPr lang="en-US"/>
            </a:pPr>
            <a:r>
              <a:t>Third level</a:t>
            </a:r>
          </a:p>
          <a:p>
            <a:pPr lvl="3">
              <a:defRPr lang="en-US"/>
            </a:pPr>
            <a:r>
              <a:t>Fourth level</a:t>
            </a:r>
          </a:p>
          <a:p>
            <a:pPr lvl="4">
              <a:defRPr lang="en-US"/>
            </a:pPr>
            <a:r>
              <a:t>Fifth level</a:t>
            </a:r>
          </a:p>
        </p:txBody>
      </p:sp>
      <p:sp>
        <p:nvSpPr>
          <p:cNvPr id="4" name="Date Placeholder 3"/>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MSfAwA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AoBQAAGicAAAgWAABZKQAAEAAAACYAAAAIAAAAv48AAAAAAAA="/>
              </a:ext>
            </a:extLst>
          </p:cNvSpPr>
          <p:nvPr>
            <p:ph type="dt" sz="half" idx="2"/>
          </p:nvPr>
        </p:nvSpPr>
        <p:spPr>
          <a:xfrm>
            <a:off x="838200" y="6356350"/>
            <a:ext cx="2743200" cy="365125"/>
          </a:xfrm>
          <a:prstGeom prst="rect">
            <a:avLst/>
          </a:prstGeom>
        </p:spPr>
        <p:txBody>
          <a:bodyPr vert="horz" wrap="square" lIns="91440" tIns="45720" rIns="91440" bIns="45720" numCol="1" spcCol="215900" anchor="ctr">
            <a:prstTxWarp prst="textNoShape">
              <a:avLst/>
            </a:prstTxWarp>
          </a:bodyPr>
          <a:lstStyle>
            <a:lvl1pPr algn="l">
              <a:defRPr lang="en-US" sz="1200">
                <a:solidFill>
                  <a:srgbClr val="8C8C8C"/>
                </a:solidFill>
              </a:defRPr>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fld id="{F8CF993E-3FED-46EE-887B-4C6D88C9B7E4}" type="datetime1">
              <a:rPr lang="en-US" smtClean="0"/>
              <a:t>11/11/2021</a:t>
            </a:fld>
            <a:endParaRPr/>
          </a:p>
        </p:txBody>
      </p:sp>
      <p:sp>
        <p:nvSpPr>
          <p:cNvPr id="5" name="Footer Placeholder 4"/>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IJBa6w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DYGAAAGicAACgyAABZKQAAEAAAACYAAAAIAAAAv48AAAAAAAA="/>
              </a:ext>
            </a:extLst>
          </p:cNvSpPr>
          <p:nvPr>
            <p:ph type="ftr" sz="quarter" idx="3"/>
          </p:nvPr>
        </p:nvSpPr>
        <p:spPr>
          <a:xfrm>
            <a:off x="4038600" y="6356350"/>
            <a:ext cx="4114800" cy="365125"/>
          </a:xfrm>
          <a:prstGeom prst="rect">
            <a:avLst/>
          </a:prstGeom>
        </p:spPr>
        <p:txBody>
          <a:bodyPr vert="horz" wrap="square" lIns="91440" tIns="45720" rIns="91440" bIns="45720" numCol="1" spcCol="215900" anchor="ctr">
            <a:prstTxWarp prst="textNoShape">
              <a:avLst/>
            </a:prstTxWarp>
          </a:bodyPr>
          <a:lstStyle>
            <a:lvl1pPr algn="ctr">
              <a:defRPr lang="en-US" sz="1200">
                <a:solidFill>
                  <a:srgbClr val="8C8C8C"/>
                </a:solidFill>
              </a:defRPr>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r>
              <a:rPr lang="en-GB"/>
              <a:t>REACT Conference</a:t>
            </a:r>
          </a:p>
        </p:txBody>
      </p:sp>
      <p:sp>
        <p:nvSpPr>
          <p:cNvPr id="6" name="Slide Number Placeholder 5"/>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MAjT4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D4NAAAGicAANhFAABZKQAAEAAAACYAAAAIAAAAv48AAAAAAAA="/>
              </a:ext>
            </a:extLst>
          </p:cNvSpPr>
          <p:nvPr>
            <p:ph type="sldNum" sz="quarter" idx="4"/>
          </p:nvPr>
        </p:nvSpPr>
        <p:spPr>
          <a:xfrm>
            <a:off x="8610600" y="6356350"/>
            <a:ext cx="2743200" cy="365125"/>
          </a:xfrm>
          <a:prstGeom prst="rect">
            <a:avLst/>
          </a:prstGeom>
        </p:spPr>
        <p:txBody>
          <a:bodyPr vert="horz" wrap="square" lIns="91440" tIns="45720" rIns="91440" bIns="45720" numCol="1" spcCol="215900" anchor="ctr">
            <a:prstTxWarp prst="textNoShape">
              <a:avLst/>
            </a:prstTxWarp>
          </a:bodyPr>
          <a:lstStyle>
            <a:lvl1pPr algn="r">
              <a:defRPr lang="en-US" sz="1200">
                <a:solidFill>
                  <a:srgbClr val="8C8C8C"/>
                </a:solidFill>
              </a:defRPr>
            </a:lvl1pPr>
            <a:lvl2pPr>
              <a:defRPr lang="en-US"/>
            </a:lvl2pPr>
            <a:lvl3pPr>
              <a:defRPr lang="en-US"/>
            </a:lvl3pPr>
            <a:lvl4pPr>
              <a:defRPr lang="en-US"/>
            </a:lvl4pPr>
            <a:lvl5pPr>
              <a:defRPr lang="en-US"/>
            </a:lvl5pPr>
            <a:lvl6pPr>
              <a:defRPr lang="en-US"/>
            </a:lvl6pPr>
            <a:lvl7pPr>
              <a:defRPr lang="en-US"/>
            </a:lvl7pPr>
            <a:lvl8pPr>
              <a:defRPr lang="en-US"/>
            </a:lvl8pPr>
            <a:lvl9pPr>
              <a:defRPr lang="en-US"/>
            </a:lvl9pPr>
          </a:lstStyle>
          <a:p>
            <a:pPr>
              <a:defRPr lang="en-US"/>
            </a:pPr>
            <a:fld id="{3E8587DD-93D3-D071-9D3D-6524C9736B30}" type="slidenum">
              <a:t>‹#›</a:t>
            </a:fld>
            <a:endParaRPr/>
          </a:p>
        </p:txBody>
      </p:sp>
    </p:spTree>
    <p:extLst>
      <p:ext uri="{BB962C8B-B14F-4D97-AF65-F5344CB8AC3E}">
        <p14:creationId xmlns:p14="http://schemas.microsoft.com/office/powerpoint/2010/main" val="2272445660"/>
      </p:ext>
    </p:extLst>
  </p:cSld>
  <p:clrMap bg1="lt1" tx1="dk1" bg2="lt2" tx2="dk2" accent1="accent1" accent2="accent2" accent3="accent3" accent4="accent4" accent5="accent5" accent6="accent6" hlink="hlink" folHlink="folHlink"/>
  <p:sldLayoutIdLst>
    <p:sldLayoutId id="2147484401" r:id="rId1"/>
    <p:sldLayoutId id="2147484402"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 id="2147484412" r:id="rId12"/>
  </p:sldLayoutIdLst>
  <p:hf hdr="0" ftr="0"/>
  <p:txStyles>
    <p:titleStyle>
      <a:lvl1pPr marL="0" marR="0" indent="0" algn="l" defTabSz="914400">
        <a:lnSpc>
          <a:spcPct val="90000"/>
        </a:lnSpc>
        <a:spcBef>
          <a:spcPts val="0"/>
        </a:spcBef>
        <a:spcAft>
          <a:spcPts val="0"/>
        </a:spcAft>
        <a:buNone/>
        <a:tabLst/>
        <a:defRPr lang="en-US" sz="4400" b="0" i="0" u="none" strike="noStrike" kern="1" spc="0" baseline="0">
          <a:solidFill>
            <a:schemeClr val="tx1"/>
          </a:solidFill>
          <a:effectLst/>
          <a:latin typeface="Calibri Light" pitchFamily="2" charset="0"/>
          <a:ea typeface="Calibri Light" pitchFamily="2" charset="0"/>
          <a:cs typeface="Calibri Light" pitchFamily="2" charset="0"/>
        </a:defRPr>
      </a:lvl1pPr>
      <a:lvl2pPr marL="4572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2pPr>
      <a:lvl3pPr marL="9144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3pPr>
      <a:lvl4pPr marL="13716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4pPr>
      <a:lvl5pPr marL="18288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5pPr>
      <a:lvl6pPr marL="22860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6pPr>
      <a:lvl7pPr marL="27432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7pPr>
      <a:lvl8pPr marL="32004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8pPr>
      <a:lvl9pPr marL="3657600" marR="0" indent="0" algn="l" defTabSz="4572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9pPr>
    </p:titleStyle>
    <p:bodyStyle>
      <a:lvl1pPr marL="228600" marR="0" indent="-228600" algn="l" defTabSz="914400">
        <a:lnSpc>
          <a:spcPct val="90000"/>
        </a:lnSpc>
        <a:spcBef>
          <a:spcPts val="1000"/>
        </a:spcBef>
        <a:spcAft>
          <a:spcPts val="0"/>
        </a:spcAft>
        <a:buClrTx/>
        <a:buSzTx/>
        <a:buFont typeface="Arial" pitchFamily="2" charset="0"/>
        <a:buChar char="•"/>
        <a:tabLst/>
        <a:defRPr lang="en-US" sz="2800" b="0" i="0" u="none" strike="noStrike" kern="1" spc="0" baseline="0">
          <a:solidFill>
            <a:schemeClr val="tx1"/>
          </a:solidFill>
          <a:effectLst/>
          <a:latin typeface="Calibri" pitchFamily="2" charset="0"/>
          <a:ea typeface="Calibri" pitchFamily="2" charset="0"/>
          <a:cs typeface="Calibri" pitchFamily="2" charset="0"/>
        </a:defRPr>
      </a:lvl1pPr>
      <a:lvl2pPr marL="685800" marR="0" indent="-228600" algn="l" defTabSz="914400">
        <a:lnSpc>
          <a:spcPct val="90000"/>
        </a:lnSpc>
        <a:spcBef>
          <a:spcPts val="500"/>
        </a:spcBef>
        <a:spcAft>
          <a:spcPts val="0"/>
        </a:spcAft>
        <a:buClrTx/>
        <a:buSzTx/>
        <a:buFont typeface="Arial" pitchFamily="2" charset="0"/>
        <a:buChar char="•"/>
        <a:tabLst/>
        <a:defRPr lang="en-US" sz="2400" b="0" i="0" u="none" strike="noStrike" kern="1" spc="0" baseline="0">
          <a:solidFill>
            <a:schemeClr val="tx1"/>
          </a:solidFill>
          <a:effectLst/>
          <a:latin typeface="Calibri" pitchFamily="2" charset="0"/>
          <a:ea typeface="Calibri" pitchFamily="2" charset="0"/>
          <a:cs typeface="Calibri" pitchFamily="2" charset="0"/>
        </a:defRPr>
      </a:lvl2pPr>
      <a:lvl3pPr marL="1143000" marR="0" indent="-228600" algn="l" defTabSz="914400">
        <a:lnSpc>
          <a:spcPct val="90000"/>
        </a:lnSpc>
        <a:spcBef>
          <a:spcPts val="500"/>
        </a:spcBef>
        <a:spcAft>
          <a:spcPts val="0"/>
        </a:spcAft>
        <a:buClrTx/>
        <a:buSzTx/>
        <a:buFont typeface="Arial" pitchFamily="2" charset="0"/>
        <a:buChar char="•"/>
        <a:tabLst/>
        <a:defRPr lang="en-US" sz="2000" b="0" i="0" u="none" strike="noStrike" kern="1" spc="0" baseline="0">
          <a:solidFill>
            <a:schemeClr val="tx1"/>
          </a:solidFill>
          <a:effectLst/>
          <a:latin typeface="Calibri" pitchFamily="2" charset="0"/>
          <a:ea typeface="Calibri" pitchFamily="2" charset="0"/>
          <a:cs typeface="Calibri" pitchFamily="2" charset="0"/>
        </a:defRPr>
      </a:lvl3pPr>
      <a:lvl4pPr marL="1600200" marR="0" indent="-228600" algn="l" defTabSz="914400">
        <a:lnSpc>
          <a:spcPct val="90000"/>
        </a:lnSpc>
        <a:spcBef>
          <a:spcPts val="500"/>
        </a:spcBef>
        <a:spcAft>
          <a:spcPts val="0"/>
        </a:spcAft>
        <a:buClrTx/>
        <a:buSzTx/>
        <a:buFont typeface="Arial" pitchFamily="2" charset="0"/>
        <a:buChar char="•"/>
        <a:tabLst/>
        <a:defRPr lang="en-US" sz="1800" b="0" i="0" u="none" strike="noStrike" kern="1" spc="0" baseline="0">
          <a:solidFill>
            <a:schemeClr val="tx1"/>
          </a:solidFill>
          <a:effectLst/>
          <a:latin typeface="Calibri" pitchFamily="2" charset="0"/>
          <a:ea typeface="Calibri" pitchFamily="2" charset="0"/>
          <a:cs typeface="Calibri" pitchFamily="2" charset="0"/>
        </a:defRPr>
      </a:lvl4pPr>
      <a:lvl5pPr marL="2057400" marR="0" indent="-228600" algn="l" defTabSz="914400">
        <a:lnSpc>
          <a:spcPct val="90000"/>
        </a:lnSpc>
        <a:spcBef>
          <a:spcPts val="500"/>
        </a:spcBef>
        <a:spcAft>
          <a:spcPts val="0"/>
        </a:spcAft>
        <a:buClrTx/>
        <a:buSzTx/>
        <a:buFont typeface="Arial" pitchFamily="2" charset="0"/>
        <a:buChar char="•"/>
        <a:tabLst/>
        <a:defRPr lang="en-US" sz="1800" b="0" i="0" u="none" strike="noStrike" kern="1" spc="0" baseline="0">
          <a:solidFill>
            <a:schemeClr val="tx1"/>
          </a:solidFill>
          <a:effectLst/>
          <a:latin typeface="Calibri" pitchFamily="2" charset="0"/>
          <a:ea typeface="Calibri" pitchFamily="2" charset="0"/>
          <a:cs typeface="Calibri" pitchFamily="2" charset="0"/>
        </a:defRPr>
      </a:lvl5pPr>
      <a:lvl6pPr marL="2514600" marR="0" indent="-228600" algn="l" defTabSz="914400">
        <a:lnSpc>
          <a:spcPct val="90000"/>
        </a:lnSpc>
        <a:spcBef>
          <a:spcPts val="500"/>
        </a:spcBef>
        <a:spcAft>
          <a:spcPts val="0"/>
        </a:spcAft>
        <a:buClrTx/>
        <a:buSzTx/>
        <a:buFont typeface="Arial" pitchFamily="2" charset="0"/>
        <a:buChar char="•"/>
        <a:tabLst/>
        <a:defRPr lang="en-US" sz="1800" b="0" i="0" u="none" strike="noStrike" kern="1" spc="0" baseline="0">
          <a:solidFill>
            <a:schemeClr val="tx1"/>
          </a:solidFill>
          <a:effectLst/>
          <a:latin typeface="Calibri" pitchFamily="2" charset="0"/>
          <a:ea typeface="Calibri" pitchFamily="2" charset="0"/>
          <a:cs typeface="Calibri" pitchFamily="2" charset="0"/>
        </a:defRPr>
      </a:lvl6pPr>
      <a:lvl7pPr marL="2971800" marR="0" indent="-228600" algn="l" defTabSz="914400">
        <a:lnSpc>
          <a:spcPct val="90000"/>
        </a:lnSpc>
        <a:spcBef>
          <a:spcPts val="500"/>
        </a:spcBef>
        <a:spcAft>
          <a:spcPts val="0"/>
        </a:spcAft>
        <a:buClrTx/>
        <a:buSzTx/>
        <a:buFont typeface="Arial" pitchFamily="2" charset="0"/>
        <a:buChar char="•"/>
        <a:tabLst/>
        <a:defRPr lang="en-US" sz="1800" b="0" i="0" u="none" strike="noStrike" kern="1" spc="0" baseline="0">
          <a:solidFill>
            <a:schemeClr val="tx1"/>
          </a:solidFill>
          <a:effectLst/>
          <a:latin typeface="Calibri" pitchFamily="2" charset="0"/>
          <a:ea typeface="Calibri" pitchFamily="2" charset="0"/>
          <a:cs typeface="Calibri" pitchFamily="2" charset="0"/>
        </a:defRPr>
      </a:lvl7pPr>
      <a:lvl8pPr marL="3429000" marR="0" indent="-228600" algn="l" defTabSz="914400">
        <a:lnSpc>
          <a:spcPct val="90000"/>
        </a:lnSpc>
        <a:spcBef>
          <a:spcPts val="500"/>
        </a:spcBef>
        <a:spcAft>
          <a:spcPts val="0"/>
        </a:spcAft>
        <a:buClrTx/>
        <a:buSzTx/>
        <a:buFont typeface="Arial" pitchFamily="2" charset="0"/>
        <a:buChar char="•"/>
        <a:tabLst/>
        <a:defRPr lang="en-US" sz="1800" b="0" i="0" u="none" strike="noStrike" kern="1" spc="0" baseline="0">
          <a:solidFill>
            <a:schemeClr val="tx1"/>
          </a:solidFill>
          <a:effectLst/>
          <a:latin typeface="Calibri" pitchFamily="2" charset="0"/>
          <a:ea typeface="Calibri" pitchFamily="2" charset="0"/>
          <a:cs typeface="Calibri" pitchFamily="2" charset="0"/>
        </a:defRPr>
      </a:lvl8pPr>
      <a:lvl9pPr marL="3886200" marR="0" indent="-228600" algn="l" defTabSz="914400">
        <a:lnSpc>
          <a:spcPct val="90000"/>
        </a:lnSpc>
        <a:spcBef>
          <a:spcPts val="500"/>
        </a:spcBef>
        <a:spcAft>
          <a:spcPts val="0"/>
        </a:spcAft>
        <a:buClrTx/>
        <a:buSzTx/>
        <a:buFont typeface="Arial" pitchFamily="2" charset="0"/>
        <a:buChar char="•"/>
        <a:tabLst/>
        <a:defRPr lang="en-US" sz="1800" b="0" i="0" u="none" strike="noStrike" kern="1" spc="0" baseline="0">
          <a:solidFill>
            <a:schemeClr val="tx1"/>
          </a:solidFill>
          <a:effectLst/>
          <a:latin typeface="Calibri" pitchFamily="2" charset="0"/>
          <a:ea typeface="Calibri" pitchFamily="2" charset="0"/>
          <a:cs typeface="Calibri" pitchFamily="2" charset="0"/>
        </a:defRPr>
      </a:lvl9pPr>
    </p:bodyStyle>
    <p:otherStyle>
      <a:lvl1pPr marL="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1pPr>
      <a:lvl2pPr marL="4572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2pPr>
      <a:lvl3pPr marL="9144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3pPr>
      <a:lvl4pPr marL="13716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4pPr>
      <a:lvl5pPr marL="18288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5pPr>
      <a:lvl6pPr marL="22860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6pPr>
      <a:lvl7pPr marL="27432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7pPr>
      <a:lvl8pPr marL="32004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8pPr>
      <a:lvl9pPr marL="3657600" marR="0" indent="0" algn="l" defTabSz="914400">
        <a:lnSpc>
          <a:spcPct val="100000"/>
        </a:lnSpc>
        <a:spcBef>
          <a:spcPts val="0"/>
        </a:spcBef>
        <a:spcAft>
          <a:spcPts val="0"/>
        </a:spcAft>
        <a:buNone/>
        <a:tabLst/>
        <a:defRPr lang="en-US" sz="1800" b="0" i="0" u="none" strike="noStrike" kern="1" spc="0" baseline="0">
          <a:solidFill>
            <a:schemeClr val="tx1"/>
          </a:solidFill>
          <a:effectLst/>
          <a:latin typeface="Calibri" pitchFamily="2" charset="0"/>
          <a:ea typeface="Calibri" pitchFamily="2" charset="0"/>
          <a:cs typeface="Calibri" pitchFamily="2" charset="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bDnjiNCtFk4?feature=oembed"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3" Type="http://schemas.openxmlformats.org/officeDocument/2006/relationships/hyperlink" Target="https://globalfreedomofexpression.columbia.edu/cases/case-of-vejdeland-and-others-v-sweden/" TargetMode="External"/><Relationship Id="rId2" Type="http://schemas.openxmlformats.org/officeDocument/2006/relationships/hyperlink" Target="https://www.icj.org/case-of-vejdeland-and-others-v-sweden/#:~:text=In%20the%20case%20of%20Vejdeland,10%20of%20the%20European%20Convention." TargetMode="Externa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png"/></Relationships>
</file>

<file path=ppt/slides/_rels/slide5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4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hyperlink" Target="https://www.internazionale.it/opinione/tullio-de-mauro/2016/09/27/razzismo-parole-ferire" TargetMode="Externa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24.xml"/><Relationship Id="rId4" Type="http://schemas.openxmlformats.org/officeDocument/2006/relationships/image" Target="../media/image40.png"/></Relationships>
</file>

<file path=ppt/slides/_rels/slide7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1C3285-E33E-4285-9A76-968080F76327}"/>
              </a:ext>
            </a:extLst>
          </p:cNvPr>
          <p:cNvPicPr>
            <a:picLocks noChangeAspect="1"/>
          </p:cNvPicPr>
          <p:nvPr/>
        </p:nvPicPr>
        <p:blipFill rotWithShape="1">
          <a:blip r:embed="rId2">
            <a:alphaModFix/>
          </a:blip>
          <a:srcRect t="5182" b="11792"/>
          <a:stretch/>
        </p:blipFill>
        <p:spPr>
          <a:xfrm>
            <a:off x="20" y="10"/>
            <a:ext cx="12191980" cy="6857990"/>
          </a:xfrm>
          <a:prstGeom prst="rect">
            <a:avLst/>
          </a:prstGeom>
        </p:spPr>
      </p:pic>
      <p:sp>
        <p:nvSpPr>
          <p:cNvPr id="85" name="Rectangle 84">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EA1189B-CDE1-42EE-9100-79D988CE1A81}"/>
              </a:ext>
            </a:extLst>
          </p:cNvPr>
          <p:cNvSpPr>
            <a:spLocks noGrp="1"/>
          </p:cNvSpPr>
          <p:nvPr>
            <p:ph type="ctrTitle"/>
          </p:nvPr>
        </p:nvSpPr>
        <p:spPr>
          <a:xfrm>
            <a:off x="4380588" y="5093208"/>
            <a:ext cx="6973204" cy="1261872"/>
          </a:xfrm>
        </p:spPr>
        <p:txBody>
          <a:bodyPr anchor="ctr">
            <a:normAutofit/>
          </a:bodyPr>
          <a:lstStyle/>
          <a:p>
            <a:pPr algn="l"/>
            <a:r>
              <a:rPr lang="it-IT" sz="3200" dirty="0">
                <a:solidFill>
                  <a:schemeClr val="tx1">
                    <a:lumMod val="85000"/>
                    <a:lumOff val="15000"/>
                  </a:schemeClr>
                </a:solidFill>
                <a:latin typeface="+mn-lt"/>
              </a:rPr>
              <a:t>La «piramide» dell’odio</a:t>
            </a:r>
            <a:endParaRPr lang="en-GB" sz="3200" dirty="0">
              <a:solidFill>
                <a:schemeClr val="tx1">
                  <a:lumMod val="85000"/>
                  <a:lumOff val="15000"/>
                </a:schemeClr>
              </a:solidFill>
              <a:latin typeface="+mn-lt"/>
            </a:endParaRPr>
          </a:p>
        </p:txBody>
      </p:sp>
      <p:sp>
        <p:nvSpPr>
          <p:cNvPr id="3" name="Subtitle 2">
            <a:extLst>
              <a:ext uri="{FF2B5EF4-FFF2-40B4-BE49-F238E27FC236}">
                <a16:creationId xmlns:a16="http://schemas.microsoft.com/office/drawing/2014/main" id="{496BFE99-DABF-46AB-ACD6-A262C4B77EA0}"/>
              </a:ext>
            </a:extLst>
          </p:cNvPr>
          <p:cNvSpPr>
            <a:spLocks noGrp="1"/>
          </p:cNvSpPr>
          <p:nvPr>
            <p:ph type="subTitle" idx="1"/>
          </p:nvPr>
        </p:nvSpPr>
        <p:spPr>
          <a:xfrm>
            <a:off x="838209" y="5093208"/>
            <a:ext cx="2892986" cy="1261872"/>
          </a:xfrm>
        </p:spPr>
        <p:txBody>
          <a:bodyPr anchor="ctr">
            <a:normAutofit/>
          </a:bodyPr>
          <a:lstStyle/>
          <a:p>
            <a:pPr algn="r">
              <a:lnSpc>
                <a:spcPct val="100000"/>
              </a:lnSpc>
            </a:pPr>
            <a:r>
              <a:rPr lang="en-GB" dirty="0">
                <a:solidFill>
                  <a:schemeClr val="tx2"/>
                </a:solidFill>
              </a:rPr>
              <a:t>Federico Faloppa</a:t>
            </a:r>
          </a:p>
        </p:txBody>
      </p:sp>
      <p:cxnSp>
        <p:nvCxnSpPr>
          <p:cNvPr id="87" name="Straight Connector 86">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6410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172558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A7377E4-EDB2-40BE-A981-552988182CE5}"/>
              </a:ext>
            </a:extLst>
          </p:cNvPr>
          <p:cNvSpPr>
            <a:spLocks noGrp="1"/>
          </p:cNvSpPr>
          <p:nvPr>
            <p:ph type="ctrTitle"/>
          </p:nvPr>
        </p:nvSpPr>
        <p:spPr>
          <a:xfrm>
            <a:off x="1524000" y="1122362"/>
            <a:ext cx="9144000" cy="2840037"/>
          </a:xfrm>
        </p:spPr>
        <p:txBody>
          <a:bodyPr>
            <a:normAutofit/>
          </a:bodyPr>
          <a:lstStyle/>
          <a:p>
            <a:r>
              <a:rPr lang="it-IT" sz="5800" dirty="0"/>
              <a:t> Odio: che cosa, come, di chi</a:t>
            </a:r>
            <a:endParaRPr lang="en-GB" sz="5800" dirty="0"/>
          </a:p>
        </p:txBody>
      </p:sp>
      <p:cxnSp>
        <p:nvCxnSpPr>
          <p:cNvPr id="13" name="Straight Connector 12">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440431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2CED9-69E7-451E-A5C1-D9DE0D8C844B}"/>
              </a:ext>
            </a:extLst>
          </p:cNvPr>
          <p:cNvSpPr>
            <a:spLocks noGrp="1"/>
          </p:cNvSpPr>
          <p:nvPr>
            <p:ph type="title"/>
          </p:nvPr>
        </p:nvSpPr>
        <p:spPr/>
        <p:txBody>
          <a:bodyPr/>
          <a:lstStyle/>
          <a:p>
            <a:r>
              <a:rPr lang="it-IT" dirty="0"/>
              <a:t>Che cos’è l’odio?</a:t>
            </a:r>
            <a:endParaRPr lang="en-GB" dirty="0"/>
          </a:p>
        </p:txBody>
      </p:sp>
      <p:sp>
        <p:nvSpPr>
          <p:cNvPr id="3" name="Content Placeholder 2">
            <a:extLst>
              <a:ext uri="{FF2B5EF4-FFF2-40B4-BE49-F238E27FC236}">
                <a16:creationId xmlns:a16="http://schemas.microsoft.com/office/drawing/2014/main" id="{CEE6C5B8-A865-406B-8CE2-4A3DC7ED6E2E}"/>
              </a:ext>
            </a:extLst>
          </p:cNvPr>
          <p:cNvSpPr>
            <a:spLocks noGrp="1"/>
          </p:cNvSpPr>
          <p:nvPr>
            <p:ph idx="1"/>
          </p:nvPr>
        </p:nvSpPr>
        <p:spPr>
          <a:xfrm>
            <a:off x="838200" y="1519311"/>
            <a:ext cx="11055824" cy="4657969"/>
          </a:xfrm>
        </p:spPr>
        <p:txBody>
          <a:bodyPr/>
          <a:lstStyle/>
          <a:p>
            <a:r>
              <a:rPr lang="it-IT" sz="2000" b="1" i="0" u="none" strike="noStrike" baseline="0" dirty="0">
                <a:latin typeface="+mn-lt"/>
              </a:rPr>
              <a:t>Un caratteristica fondamentale dell’io </a:t>
            </a:r>
            <a:r>
              <a:rPr lang="it-IT" sz="2000" b="0" i="0" u="none" strike="noStrike" baseline="0" dirty="0">
                <a:latin typeface="+mn-lt"/>
              </a:rPr>
              <a:t>(Freud), il tentativo dell’io di vivere in maniera indipendente da tutto, rifiutando ciò che gli si presenta come possibile ostacolo. </a:t>
            </a:r>
            <a:r>
              <a:rPr lang="it-IT" sz="2000" b="1" i="0" u="none" strike="noStrike" baseline="0" dirty="0">
                <a:latin typeface="+mn-lt"/>
              </a:rPr>
              <a:t>È il frutto del narcisismo di base</a:t>
            </a:r>
            <a:r>
              <a:rPr lang="it-IT" sz="2000" b="0" i="0" u="none" strike="noStrike" baseline="0" dirty="0">
                <a:latin typeface="+mn-lt"/>
              </a:rPr>
              <a:t>, che, con il trascorrere del tempo, per sopravvivere deve scendere a compromessi con l’esterno. Questa situazione di primitività sarebbe confermata dal fatto che si manifesta molto presto nel bambino.</a:t>
            </a:r>
          </a:p>
          <a:p>
            <a:r>
              <a:rPr lang="it-IT" sz="2000" b="1" dirty="0">
                <a:latin typeface="+mn-lt"/>
              </a:rPr>
              <a:t>U</a:t>
            </a:r>
            <a:r>
              <a:rPr lang="it-IT" sz="2000" b="1" i="0" u="none" strike="noStrike" baseline="0" dirty="0">
                <a:latin typeface="+mn-lt"/>
              </a:rPr>
              <a:t>na «lucida passione» </a:t>
            </a:r>
            <a:r>
              <a:rPr lang="it-IT" sz="2000" b="0" i="0" u="none" strike="noStrike" baseline="0" dirty="0">
                <a:latin typeface="+mn-lt"/>
              </a:rPr>
              <a:t>(una «passione dell’essere», per usare in entrambi i casi le parole di Massimo Recalcati, che a sua volta cita Lacan)?</a:t>
            </a:r>
            <a:r>
              <a:rPr lang="it-IT" sz="2000" dirty="0">
                <a:latin typeface="+mn-lt"/>
              </a:rPr>
              <a:t> </a:t>
            </a:r>
          </a:p>
          <a:p>
            <a:r>
              <a:rPr lang="it-IT" sz="2000" b="1" dirty="0">
                <a:latin typeface="+mn-lt"/>
              </a:rPr>
              <a:t>Amore e odio, socievolezza da un lato e aggressività dall’altro, sono due ‘potenzialità’ </a:t>
            </a:r>
            <a:r>
              <a:rPr lang="it-IT" sz="2000" dirty="0">
                <a:latin typeface="+mn-lt"/>
              </a:rPr>
              <a:t>entrambi presenti negli esseri umani. Sono poi le circostanze culturali, sociali, storiche quelle che spingono l’uomo verso un atteggiamento o verso l’altro (</a:t>
            </a:r>
            <a:r>
              <a:rPr lang="it-IT" sz="2000" dirty="0" err="1">
                <a:latin typeface="+mn-lt"/>
              </a:rPr>
              <a:t>Irenäus</a:t>
            </a:r>
            <a:r>
              <a:rPr lang="it-IT" sz="2000" dirty="0">
                <a:latin typeface="+mn-lt"/>
              </a:rPr>
              <a:t> </a:t>
            </a:r>
            <a:r>
              <a:rPr lang="it-IT" sz="2000" dirty="0" err="1">
                <a:latin typeface="+mn-lt"/>
              </a:rPr>
              <a:t>Eibl-Eibesfeldt</a:t>
            </a:r>
            <a:r>
              <a:rPr lang="it-IT" sz="2000" dirty="0">
                <a:latin typeface="+mn-lt"/>
              </a:rPr>
              <a:t>, </a:t>
            </a:r>
            <a:r>
              <a:rPr lang="it-IT" sz="2000" dirty="0" err="1">
                <a:latin typeface="+mn-lt"/>
              </a:rPr>
              <a:t>Liebe</a:t>
            </a:r>
            <a:r>
              <a:rPr lang="it-IT" sz="2000" dirty="0">
                <a:latin typeface="+mn-lt"/>
              </a:rPr>
              <a:t> und </a:t>
            </a:r>
            <a:r>
              <a:rPr lang="it-IT" sz="2000" dirty="0" err="1">
                <a:latin typeface="+mn-lt"/>
              </a:rPr>
              <a:t>Hass</a:t>
            </a:r>
            <a:r>
              <a:rPr lang="it-IT" sz="2000" dirty="0">
                <a:latin typeface="+mn-lt"/>
              </a:rPr>
              <a:t>, 1970).</a:t>
            </a:r>
          </a:p>
          <a:p>
            <a:r>
              <a:rPr lang="it-IT" sz="2000" b="1" i="0" dirty="0">
                <a:solidFill>
                  <a:srgbClr val="000000"/>
                </a:solidFill>
                <a:effectLst/>
                <a:latin typeface="+mn-lt"/>
              </a:rPr>
              <a:t>Per guardare in faccia l’odio forse occorre avere il coraggio di considerarlo come una risorsa </a:t>
            </a:r>
            <a:r>
              <a:rPr lang="it-IT" sz="2000" b="1" i="0" dirty="0" err="1">
                <a:solidFill>
                  <a:srgbClr val="000000"/>
                </a:solidFill>
                <a:effectLst/>
                <a:latin typeface="+mn-lt"/>
              </a:rPr>
              <a:t>antropo</a:t>
            </a:r>
            <a:r>
              <a:rPr lang="it-IT" sz="2000" b="1" i="0" dirty="0">
                <a:solidFill>
                  <a:srgbClr val="000000"/>
                </a:solidFill>
                <a:effectLst/>
                <a:latin typeface="+mn-lt"/>
              </a:rPr>
              <a:t>-poietica (</a:t>
            </a:r>
            <a:r>
              <a:rPr lang="it-IT" sz="2000" dirty="0">
                <a:solidFill>
                  <a:srgbClr val="000000"/>
                </a:solidFill>
                <a:latin typeface="+mn-lt"/>
              </a:rPr>
              <a:t>Francesco Remotti, </a:t>
            </a:r>
            <a:r>
              <a:rPr lang="it-IT" sz="2000" i="1" dirty="0">
                <a:solidFill>
                  <a:srgbClr val="000000"/>
                </a:solidFill>
                <a:latin typeface="+mn-lt"/>
              </a:rPr>
              <a:t>Odio dunque sono</a:t>
            </a:r>
            <a:r>
              <a:rPr lang="it-IT" sz="2000" dirty="0">
                <a:solidFill>
                  <a:srgbClr val="000000"/>
                </a:solidFill>
                <a:latin typeface="+mn-lt"/>
              </a:rPr>
              <a:t>, gennaio-febbraio 2020)</a:t>
            </a:r>
            <a:endParaRPr lang="it-IT" sz="2000" dirty="0">
              <a:latin typeface="+mn-lt"/>
            </a:endParaRPr>
          </a:p>
          <a:p>
            <a:r>
              <a:rPr lang="it-IT" sz="2000" b="0" i="0" u="none" strike="noStrike" baseline="0" dirty="0">
                <a:latin typeface="+mn-lt"/>
              </a:rPr>
              <a:t>«Nel linguaggio quotidiano, odio» ha scritto il neuroscienziato Edmund Glaser «è una parola elusiva, che confonde». I dizionari monolingui in italiano forniscono definizioni anche molto diverse fra loro: </a:t>
            </a:r>
            <a:r>
              <a:rPr lang="it-IT" sz="2000" b="1" i="0" u="none" strike="noStrike" baseline="0" dirty="0">
                <a:latin typeface="+mn-lt"/>
              </a:rPr>
              <a:t>forte, lucida e persistente avversione, per cui si desidera il male o la rovina altrui</a:t>
            </a:r>
            <a:r>
              <a:rPr lang="it-IT" sz="2000" b="1" dirty="0">
                <a:latin typeface="+mn-lt"/>
              </a:rPr>
              <a:t>;</a:t>
            </a:r>
            <a:r>
              <a:rPr lang="it-IT" sz="2000" b="1" i="0" u="none" strike="noStrike" baseline="0" dirty="0">
                <a:latin typeface="+mn-lt"/>
              </a:rPr>
              <a:t> un sentimento di profonda ostilità o antipatia; animosità verso qualcuno alla contrarietà verso qualcosa (tipo ‘odio scocciarti’)</a:t>
            </a:r>
            <a:endParaRPr lang="it-IT" sz="2000" b="0" i="0" u="none" strike="noStrike" baseline="0" dirty="0">
              <a:latin typeface="+mn-lt"/>
            </a:endParaRPr>
          </a:p>
        </p:txBody>
      </p:sp>
      <p:sp>
        <p:nvSpPr>
          <p:cNvPr id="4" name="Date Placeholder 3">
            <a:extLst>
              <a:ext uri="{FF2B5EF4-FFF2-40B4-BE49-F238E27FC236}">
                <a16:creationId xmlns:a16="http://schemas.microsoft.com/office/drawing/2014/main" id="{EEF3E5F3-EBC0-43E2-B0BF-E6EEB727FADA}"/>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71F22CB8-B43F-4D34-A3D6-3744265FC2B9}"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5CEC7A13-146B-4CE8-962B-44BF2A70DD4A}"/>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11</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2539613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52263-8CDA-4927-BDB2-282490696940}"/>
              </a:ext>
            </a:extLst>
          </p:cNvPr>
          <p:cNvSpPr>
            <a:spLocks noGrp="1"/>
          </p:cNvSpPr>
          <p:nvPr>
            <p:ph type="title"/>
          </p:nvPr>
        </p:nvSpPr>
        <p:spPr/>
        <p:txBody>
          <a:bodyPr/>
          <a:lstStyle/>
          <a:p>
            <a:r>
              <a:rPr lang="it-IT" dirty="0"/>
              <a:t>Dove nasce l’odio (cognitivamente)?</a:t>
            </a:r>
            <a:endParaRPr lang="en-GB" dirty="0"/>
          </a:p>
        </p:txBody>
      </p:sp>
      <p:sp>
        <p:nvSpPr>
          <p:cNvPr id="3" name="Content Placeholder 2">
            <a:extLst>
              <a:ext uri="{FF2B5EF4-FFF2-40B4-BE49-F238E27FC236}">
                <a16:creationId xmlns:a16="http://schemas.microsoft.com/office/drawing/2014/main" id="{0EDED5B6-4939-4D44-BBC0-C58CE7846D63}"/>
              </a:ext>
            </a:extLst>
          </p:cNvPr>
          <p:cNvSpPr>
            <a:spLocks noGrp="1"/>
          </p:cNvSpPr>
          <p:nvPr>
            <p:ph idx="1"/>
          </p:nvPr>
        </p:nvSpPr>
        <p:spPr>
          <a:xfrm>
            <a:off x="821870" y="1691005"/>
            <a:ext cx="10722429" cy="4486275"/>
          </a:xfrm>
        </p:spPr>
        <p:txBody>
          <a:bodyPr/>
          <a:lstStyle/>
          <a:p>
            <a:pPr marL="0" indent="0" algn="l">
              <a:lnSpc>
                <a:spcPct val="100000"/>
              </a:lnSpc>
              <a:buNone/>
            </a:pPr>
            <a:r>
              <a:rPr lang="it-IT" sz="1700" i="0" u="none" strike="noStrike" baseline="0" dirty="0">
                <a:latin typeface="+mn-lt"/>
              </a:rPr>
              <a:t>Dove si localizza l’odio, nel cervello? </a:t>
            </a:r>
            <a:r>
              <a:rPr lang="it-IT" sz="1700" b="1" i="0" u="none" strike="noStrike" baseline="0" dirty="0">
                <a:latin typeface="+mn-lt"/>
              </a:rPr>
              <a:t>Nel sistema limbico – al cui interno si trova l’amigdala, che gestisce le emozioni primarie, e che è associata all’ippocampo, dove vengono generati i ricordi emotivi? O si tratta di una combinazione di alcune emozioni primarie (come rabbia, </a:t>
            </a:r>
            <a:r>
              <a:rPr lang="it-IT" sz="1700" b="1" dirty="0">
                <a:latin typeface="+mn-lt"/>
              </a:rPr>
              <a:t>pa</a:t>
            </a:r>
            <a:r>
              <a:rPr lang="it-IT" sz="1700" b="1" i="0" u="none" strike="noStrike" baseline="0" dirty="0">
                <a:latin typeface="+mn-lt"/>
              </a:rPr>
              <a:t>ura, tristezza, disprezzo, disgusto) non localizzabile in una specifica area del cervello? Ha una sua «utilità adattativa» legata alla nostra evoluzione? O si ritrova anche in altre specie animali?</a:t>
            </a:r>
          </a:p>
          <a:p>
            <a:pPr marL="0" indent="0" algn="l">
              <a:lnSpc>
                <a:spcPct val="100000"/>
              </a:lnSpc>
              <a:buNone/>
            </a:pPr>
            <a:r>
              <a:rPr lang="it-IT" sz="1700" b="1" i="0" u="none" strike="noStrike" baseline="0" dirty="0">
                <a:latin typeface="+mn-lt"/>
              </a:rPr>
              <a:t>Se è un’emozione solo umana</a:t>
            </a:r>
            <a:r>
              <a:rPr lang="it-IT" sz="1700" b="0" i="0" u="none" strike="noStrike" baseline="0" dirty="0">
                <a:latin typeface="+mn-lt"/>
              </a:rPr>
              <a:t>, quanto dipende dal ricordo di esperienze capaci di generare vendetta, paura, ansia, rabbia? È </a:t>
            </a:r>
            <a:r>
              <a:rPr lang="it-IT" sz="1700" dirty="0">
                <a:latin typeface="+mn-lt"/>
              </a:rPr>
              <a:t>un </a:t>
            </a:r>
            <a:r>
              <a:rPr lang="it-IT" sz="1700" b="0" i="0" u="none" strike="noStrike" baseline="0" dirty="0">
                <a:latin typeface="+mn-lt"/>
              </a:rPr>
              <a:t>disturbo individuale dell’affettività? O un «insieme di credenze» culturali dovute a cause strutturali, sistemi di oppressione sociale? </a:t>
            </a:r>
            <a:r>
              <a:rPr lang="it-IT" sz="1700" dirty="0">
                <a:latin typeface="+mn-lt"/>
              </a:rPr>
              <a:t>E </a:t>
            </a:r>
            <a:r>
              <a:rPr lang="it-IT" sz="1700" b="0" i="0" u="none" strike="noStrike" baseline="0" dirty="0">
                <a:latin typeface="+mn-lt"/>
              </a:rPr>
              <a:t>assimilabile a una psicopatologia, o a fenomeni sociali come razzismo, omofobia, sessismo? </a:t>
            </a:r>
          </a:p>
          <a:p>
            <a:pPr marL="0" indent="0" algn="l">
              <a:lnSpc>
                <a:spcPct val="100000"/>
              </a:lnSpc>
              <a:buNone/>
            </a:pPr>
            <a:r>
              <a:rPr lang="it-IT" sz="1700" dirty="0"/>
              <a:t>Secondo la psicologia cognitiva, non si può adottare un approccio solo razionale quando dobbiamo rispondere rapidamente a sollecitazioni: </a:t>
            </a:r>
            <a:r>
              <a:rPr lang="it-IT" sz="1700" b="1" dirty="0"/>
              <a:t>nel corso dell’evoluzione il nostro cervello ha sviluppato una serie di comportamenti intuitivi che ci hanno consentito di sopravvivere in ambienti ostili prendendo decisioni euristiche</a:t>
            </a:r>
            <a:r>
              <a:rPr lang="it-IT" sz="1700" dirty="0"/>
              <a:t>. </a:t>
            </a:r>
          </a:p>
          <a:p>
            <a:pPr marL="0" indent="0">
              <a:buNone/>
            </a:pPr>
            <a:r>
              <a:rPr lang="it-IT" sz="1700" b="1" dirty="0"/>
              <a:t>Oggi agiamo in ambienti poco pericolosi sul piano fisico, ma potenzialmente molto ostili sul piano psichico ed emotivo</a:t>
            </a:r>
            <a:r>
              <a:rPr lang="it-IT" sz="1700" dirty="0"/>
              <a:t>. Siamo costantemente esposti a pressioni, e come utenti del social siamo esposti a un sovraccarico di informazioni, all’ansia di visibilità e al bisogno di riconoscimento, alla sovraeccitazione sul piano dell’interazione.</a:t>
            </a:r>
          </a:p>
          <a:p>
            <a:pPr marL="0" indent="0">
              <a:buNone/>
            </a:pPr>
            <a:r>
              <a:rPr lang="it-IT" sz="1700" dirty="0"/>
              <a:t>Secondo lo psicologo Daniel </a:t>
            </a:r>
            <a:r>
              <a:rPr lang="it-IT" sz="1700" dirty="0" err="1"/>
              <a:t>Kahneman</a:t>
            </a:r>
            <a:r>
              <a:rPr lang="it-IT" sz="1700" dirty="0"/>
              <a:t>, inoltre, la nostra mente sarebbe caratterizzata da due processi ben distinti: </a:t>
            </a:r>
            <a:r>
              <a:rPr lang="it-IT" sz="1700" b="1" dirty="0"/>
              <a:t>uno veloce e intuitivo, e uno più lento, logico e riflessivo. Il primo regolerebbe l’attività cognitiva automatica</a:t>
            </a:r>
            <a:r>
              <a:rPr lang="it-IT" sz="1700" dirty="0"/>
              <a:t> </a:t>
            </a:r>
            <a:r>
              <a:rPr lang="it-IT" sz="1700" b="1" dirty="0"/>
              <a:t>e involontaria, mentre il secondo ci fa svolgere compiti che richiedono concentrazione/autocontrollo</a:t>
            </a:r>
            <a:endParaRPr lang="en-GB" sz="1700" b="1" dirty="0"/>
          </a:p>
          <a:p>
            <a:pPr marL="0" indent="0" algn="l">
              <a:lnSpc>
                <a:spcPct val="100000"/>
              </a:lnSpc>
              <a:buNone/>
            </a:pPr>
            <a:endParaRPr lang="it-IT" sz="1700" b="0" i="0" u="none" strike="noStrike" baseline="0" dirty="0">
              <a:latin typeface="+mn-lt"/>
            </a:endParaRPr>
          </a:p>
        </p:txBody>
      </p:sp>
      <p:sp>
        <p:nvSpPr>
          <p:cNvPr id="4" name="Date Placeholder 3">
            <a:extLst>
              <a:ext uri="{FF2B5EF4-FFF2-40B4-BE49-F238E27FC236}">
                <a16:creationId xmlns:a16="http://schemas.microsoft.com/office/drawing/2014/main" id="{293C4C30-07F1-4E03-9513-3F4A13205D76}"/>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71F22CB8-B43F-4D34-A3D6-3744265FC2B9}"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71FBBCDD-8787-4199-964D-2B472F775EF6}"/>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12</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201599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61D3E-DEBE-49C6-B127-8F5EF557EF96}"/>
              </a:ext>
            </a:extLst>
          </p:cNvPr>
          <p:cNvSpPr>
            <a:spLocks noGrp="1"/>
          </p:cNvSpPr>
          <p:nvPr>
            <p:ph type="title"/>
          </p:nvPr>
        </p:nvSpPr>
        <p:spPr/>
        <p:txBody>
          <a:bodyPr/>
          <a:lstStyle/>
          <a:p>
            <a:r>
              <a:rPr lang="it-IT" dirty="0"/>
              <a:t>La «dissonanza cognitiva»</a:t>
            </a:r>
            <a:endParaRPr lang="en-GB" dirty="0"/>
          </a:p>
        </p:txBody>
      </p:sp>
      <p:sp>
        <p:nvSpPr>
          <p:cNvPr id="3" name="Content Placeholder 2">
            <a:extLst>
              <a:ext uri="{FF2B5EF4-FFF2-40B4-BE49-F238E27FC236}">
                <a16:creationId xmlns:a16="http://schemas.microsoft.com/office/drawing/2014/main" id="{F4458A7F-954C-4E67-A10B-B17A610EB5C4}"/>
              </a:ext>
            </a:extLst>
          </p:cNvPr>
          <p:cNvSpPr>
            <a:spLocks noGrp="1"/>
          </p:cNvSpPr>
          <p:nvPr>
            <p:ph idx="1"/>
          </p:nvPr>
        </p:nvSpPr>
        <p:spPr>
          <a:xfrm>
            <a:off x="838200" y="1547447"/>
            <a:ext cx="10515600" cy="4959496"/>
          </a:xfrm>
        </p:spPr>
        <p:txBody>
          <a:bodyPr/>
          <a:lstStyle/>
          <a:p>
            <a:pPr marL="0" indent="0">
              <a:buNone/>
            </a:pPr>
            <a:r>
              <a:rPr lang="it-IT" sz="2100" dirty="0"/>
              <a:t>Proprio questa organizzazione del pensiero – rispondendo a un modello di efficienza e produttività – ci consentirebbe di sviluppare grandi abilità, e di eseguire con facilità operazioni complesse. Ma potrebbe anche, tuttavia, essere </a:t>
            </a:r>
            <a:r>
              <a:rPr lang="it-IT" sz="2100" b="1" dirty="0"/>
              <a:t>fonte di errori sistematici</a:t>
            </a:r>
            <a:r>
              <a:rPr lang="it-IT" sz="2100" dirty="0"/>
              <a:t> (i cosiddetti </a:t>
            </a:r>
            <a:r>
              <a:rPr lang="it-IT" sz="2100" i="1" dirty="0"/>
              <a:t>bias</a:t>
            </a:r>
            <a:r>
              <a:rPr lang="it-IT" sz="2100" dirty="0"/>
              <a:t> cognitivi), per esempio quando l’intuizione si lascia suggestionare dagli stereotipi e la riflessione è troppo lenta, o pigra, per correggerla. </a:t>
            </a:r>
            <a:r>
              <a:rPr lang="it-IT" sz="2100" b="1" dirty="0"/>
              <a:t>Questi errori sarebbero alla base di ciò che viene chiamata «dissonanza cognitiva»</a:t>
            </a:r>
            <a:r>
              <a:rPr lang="it-IT" sz="2100" dirty="0"/>
              <a:t>: quando cioè deteniamo due o più convinzioni, idee o valori in contraddizione tra loro, sperimentando per questo motivo una sorta di stress psicologico.</a:t>
            </a:r>
          </a:p>
          <a:p>
            <a:pPr marL="0" indent="0">
              <a:buNone/>
            </a:pPr>
            <a:r>
              <a:rPr lang="it-IT" sz="2100" dirty="0"/>
              <a:t>Secondo la teoria della dissonanza cognitiva, </a:t>
            </a:r>
            <a:r>
              <a:rPr lang="it-IT" sz="2100" b="1" dirty="0"/>
              <a:t>quando due azioni o idee non sono psicologicamente coerenti tra loro, facciamo di tutto per cambiarle finché non diventano coerenti. Nel tentativo di farlo, però, il nostro cervello incrementa la sua attività neurale anche in aree – come la corteccia frontale di sinistra – associate all’emozione della rabbia</a:t>
            </a:r>
            <a:r>
              <a:rPr lang="it-IT" sz="2100" dirty="0"/>
              <a:t>. E se non riusciamo a controllare la dissonanza cognitiva, o non possiamo risolvere una situazione così psicologicamente stressante, altre emozioni negative possono presentarsi (invidia, imbarazzo), insieme a comportamenti sociali inappropriati.</a:t>
            </a:r>
          </a:p>
        </p:txBody>
      </p:sp>
      <p:sp>
        <p:nvSpPr>
          <p:cNvPr id="4" name="Date Placeholder 3">
            <a:extLst>
              <a:ext uri="{FF2B5EF4-FFF2-40B4-BE49-F238E27FC236}">
                <a16:creationId xmlns:a16="http://schemas.microsoft.com/office/drawing/2014/main" id="{0D8B9DB7-3635-4DB0-94D3-2FF637CE0A42}"/>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71F22CB8-B43F-4D34-A3D6-3744265FC2B9}"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12DB9B22-72CB-49B0-B916-05C17D00EAAC}"/>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13</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2868526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21924-E273-4147-B896-04DDD7F7F7B3}"/>
              </a:ext>
            </a:extLst>
          </p:cNvPr>
          <p:cNvSpPr>
            <a:spLocks noGrp="1"/>
          </p:cNvSpPr>
          <p:nvPr>
            <p:ph type="title"/>
          </p:nvPr>
        </p:nvSpPr>
        <p:spPr/>
        <p:txBody>
          <a:bodyPr/>
          <a:lstStyle/>
          <a:p>
            <a:r>
              <a:rPr lang="it-IT" dirty="0"/>
              <a:t>Chi è l’</a:t>
            </a:r>
            <a:r>
              <a:rPr lang="it-IT" i="1" dirty="0"/>
              <a:t>hater</a:t>
            </a:r>
            <a:r>
              <a:rPr lang="it-IT" dirty="0"/>
              <a:t>?</a:t>
            </a:r>
            <a:endParaRPr lang="en-GB" dirty="0"/>
          </a:p>
        </p:txBody>
      </p:sp>
      <p:sp>
        <p:nvSpPr>
          <p:cNvPr id="3" name="Content Placeholder 2">
            <a:extLst>
              <a:ext uri="{FF2B5EF4-FFF2-40B4-BE49-F238E27FC236}">
                <a16:creationId xmlns:a16="http://schemas.microsoft.com/office/drawing/2014/main" id="{886710C6-735C-40C6-A396-186E5D6B4F65}"/>
              </a:ext>
            </a:extLst>
          </p:cNvPr>
          <p:cNvSpPr>
            <a:spLocks noGrp="1"/>
          </p:cNvSpPr>
          <p:nvPr>
            <p:ph idx="1"/>
          </p:nvPr>
        </p:nvSpPr>
        <p:spPr>
          <a:xfrm>
            <a:off x="838200" y="1533379"/>
            <a:ext cx="10515600" cy="4403397"/>
          </a:xfrm>
        </p:spPr>
        <p:txBody>
          <a:bodyPr/>
          <a:lstStyle/>
          <a:p>
            <a:pPr marL="0" indent="0" algn="l">
              <a:buNone/>
            </a:pPr>
            <a:r>
              <a:rPr lang="it-IT" sz="2100" b="1" i="0" u="none" strike="noStrike" baseline="0" dirty="0">
                <a:latin typeface="+mn-lt"/>
              </a:rPr>
              <a:t>Chi/che cosa è l’hater? Ha un suo profilo psicologico specifico? E possibile individuare delle tipologie di hater?  </a:t>
            </a:r>
            <a:endParaRPr lang="en-GB" sz="2100" b="1" i="0" u="none" strike="noStrike" baseline="0" dirty="0">
              <a:latin typeface="+mn-lt"/>
            </a:endParaRPr>
          </a:p>
          <a:p>
            <a:pPr marL="0" indent="0" algn="l">
              <a:buNone/>
            </a:pPr>
            <a:r>
              <a:rPr lang="it-IT" sz="2100" b="0" i="0" u="none" strike="noStrike" baseline="0" dirty="0">
                <a:latin typeface="+mn-lt"/>
              </a:rPr>
              <a:t>Negli anni novanta, secondo alcune statistiche presentate nella </a:t>
            </a:r>
            <a:r>
              <a:rPr lang="it-IT" sz="2100" b="0" i="1" u="none" strike="noStrike" baseline="0" dirty="0">
                <a:latin typeface="+mn-lt"/>
              </a:rPr>
              <a:t>British Crime Survey</a:t>
            </a:r>
            <a:r>
              <a:rPr lang="it-IT" sz="2100" b="0" i="0" u="none" strike="noStrike" baseline="0" dirty="0">
                <a:latin typeface="+mn-lt"/>
              </a:rPr>
              <a:t>, i crimini d’odio ai danni della popolazione ‘afrocaraibica’ britannica erano </a:t>
            </a:r>
            <a:r>
              <a:rPr lang="it-IT" sz="2100" b="1" i="0" u="none" strike="noStrike" baseline="0" dirty="0">
                <a:latin typeface="+mn-lt"/>
              </a:rPr>
              <a:t>commessi per l’82 per cento da bianchi, per il 75 per cento da maschi, e per il 36 per cento da persone comprese nella fascia di eta tra i 16 e i 25 anni, mentre se le vittime erano asiatiche aumentava significativamente la percentuale di maschi (87 per cento) e di giovani (53 </a:t>
            </a:r>
            <a:r>
              <a:rPr lang="en-GB" sz="2100" b="1" i="0" u="none" strike="noStrike" baseline="0" dirty="0">
                <a:latin typeface="+mn-lt"/>
              </a:rPr>
              <a:t>per cento).</a:t>
            </a:r>
          </a:p>
          <a:p>
            <a:pPr marL="0" indent="0" algn="l">
              <a:buNone/>
            </a:pPr>
            <a:r>
              <a:rPr lang="it-IT" sz="2100" b="0" i="0" u="none" strike="noStrike" baseline="0" dirty="0">
                <a:latin typeface="+mn-lt"/>
              </a:rPr>
              <a:t>Ricerche simili, basate sui dati ufficiali dell</a:t>
            </a:r>
            <a:r>
              <a:rPr lang="it-IT" sz="2100" dirty="0">
                <a:latin typeface="+mn-lt"/>
              </a:rPr>
              <a:t>a</a:t>
            </a:r>
            <a:r>
              <a:rPr lang="it-IT" sz="2100" b="0" i="0" u="none" strike="noStrike" baseline="0" dirty="0">
                <a:latin typeface="+mn-lt"/>
              </a:rPr>
              <a:t> polizia, evidenziano la giovane </a:t>
            </a:r>
            <a:r>
              <a:rPr lang="it-IT" sz="2100" b="0" i="0" u="none" strike="noStrike" baseline="0" dirty="0" err="1">
                <a:latin typeface="+mn-lt"/>
              </a:rPr>
              <a:t>etò</a:t>
            </a:r>
            <a:r>
              <a:rPr lang="it-IT" sz="2100" b="0" i="0" u="none" strike="noStrike" baseline="0" dirty="0">
                <a:latin typeface="+mn-lt"/>
              </a:rPr>
              <a:t> di </a:t>
            </a:r>
            <a:r>
              <a:rPr lang="it-IT" sz="2100" b="0" i="1" u="none" strike="noStrike" baseline="0" dirty="0">
                <a:latin typeface="+mn-lt"/>
              </a:rPr>
              <a:t>hater</a:t>
            </a:r>
            <a:r>
              <a:rPr lang="it-IT" sz="2100" b="0" i="0" u="none" strike="noStrike" baseline="0" dirty="0">
                <a:latin typeface="+mn-lt"/>
              </a:rPr>
              <a:t> anche in Canada (il 38% delle persone accusate di hate crime nel 2006 aveva tra i 12 e i 17 anni) e in Svezia, dove il 40&amp; dei sospettati aveva meno di 20 anni. In UK, secondo il Crime </a:t>
            </a:r>
            <a:r>
              <a:rPr lang="it-IT" sz="2100" b="0" i="0" u="none" strike="noStrike" baseline="0" dirty="0" err="1">
                <a:latin typeface="+mn-lt"/>
              </a:rPr>
              <a:t>Prosecution</a:t>
            </a:r>
            <a:r>
              <a:rPr lang="it-IT" sz="2100" b="0" i="0" u="none" strike="noStrike" baseline="0" dirty="0">
                <a:latin typeface="+mn-lt"/>
              </a:rPr>
              <a:t> Service (2012), l’83% dei crimini d’odio era commesso da uomini, e il 74% da </a:t>
            </a:r>
            <a:r>
              <a:rPr lang="it-IT" sz="2100" b="0" i="1" u="none" strike="noStrike" baseline="0" dirty="0">
                <a:latin typeface="+mn-lt"/>
              </a:rPr>
              <a:t>white British</a:t>
            </a:r>
            <a:r>
              <a:rPr lang="it-IT" sz="2100" b="0" i="0" u="none" strike="noStrike" baseline="0" dirty="0">
                <a:latin typeface="+mn-lt"/>
              </a:rPr>
              <a:t>, </a:t>
            </a:r>
            <a:r>
              <a:rPr lang="it-IT" sz="2100" dirty="0">
                <a:latin typeface="+mn-lt"/>
              </a:rPr>
              <a:t>e</a:t>
            </a:r>
            <a:r>
              <a:rPr lang="it-IT" sz="2100" b="0" i="0" u="none" strike="noStrike" baseline="0" dirty="0">
                <a:latin typeface="+mn-lt"/>
              </a:rPr>
              <a:t> nel 51% dei casi chi commetteva questi reati aveva un’età compresa tra i 25 e i 59 </a:t>
            </a:r>
            <a:r>
              <a:rPr lang="en-GB" sz="2100" b="0" i="0" u="none" strike="noStrike" baseline="0" dirty="0">
                <a:latin typeface="+mn-lt"/>
              </a:rPr>
              <a:t>anni.</a:t>
            </a:r>
            <a:r>
              <a:rPr lang="en-GB" sz="2100" dirty="0">
                <a:latin typeface="+mn-lt"/>
              </a:rPr>
              <a:t> </a:t>
            </a:r>
          </a:p>
          <a:p>
            <a:pPr marL="0" indent="0" algn="l">
              <a:buNone/>
            </a:pPr>
            <a:r>
              <a:rPr lang="en-GB" sz="2100" b="1" dirty="0">
                <a:latin typeface="+mn-lt"/>
              </a:rPr>
              <a:t>(Ma </a:t>
            </a:r>
            <a:r>
              <a:rPr lang="en-GB" sz="2100" b="1" dirty="0" err="1">
                <a:latin typeface="+mn-lt"/>
              </a:rPr>
              <a:t>si</a:t>
            </a:r>
            <a:r>
              <a:rPr lang="en-GB" sz="2100" b="1" dirty="0">
                <a:latin typeface="+mn-lt"/>
              </a:rPr>
              <a:t> </a:t>
            </a:r>
            <a:r>
              <a:rPr lang="en-GB" sz="2100" b="1" dirty="0" err="1">
                <a:latin typeface="+mn-lt"/>
              </a:rPr>
              <a:t>tratta</a:t>
            </a:r>
            <a:r>
              <a:rPr lang="en-GB" sz="2100" b="1" dirty="0">
                <a:latin typeface="+mn-lt"/>
              </a:rPr>
              <a:t> di </a:t>
            </a:r>
            <a:r>
              <a:rPr lang="en-GB" sz="2100" b="1" dirty="0" err="1">
                <a:latin typeface="+mn-lt"/>
              </a:rPr>
              <a:t>statistiche</a:t>
            </a:r>
            <a:r>
              <a:rPr lang="en-GB" sz="2100" b="1" dirty="0">
                <a:latin typeface="+mn-lt"/>
              </a:rPr>
              <a:t> </a:t>
            </a:r>
            <a:r>
              <a:rPr lang="en-GB" sz="2100" b="1" dirty="0" err="1">
                <a:latin typeface="+mn-lt"/>
              </a:rPr>
              <a:t>su</a:t>
            </a:r>
            <a:r>
              <a:rPr lang="en-GB" sz="2100" b="1" dirty="0">
                <a:latin typeface="+mn-lt"/>
              </a:rPr>
              <a:t> </a:t>
            </a:r>
            <a:r>
              <a:rPr lang="en-GB" sz="2100" b="1" dirty="0" err="1">
                <a:latin typeface="+mn-lt"/>
              </a:rPr>
              <a:t>crimini</a:t>
            </a:r>
            <a:r>
              <a:rPr lang="en-GB" sz="2100" b="1" dirty="0">
                <a:latin typeface="+mn-lt"/>
              </a:rPr>
              <a:t> </a:t>
            </a:r>
            <a:r>
              <a:rPr lang="en-GB" sz="2100" b="1" dirty="0" err="1">
                <a:latin typeface="+mn-lt"/>
              </a:rPr>
              <a:t>d’odio</a:t>
            </a:r>
            <a:r>
              <a:rPr lang="en-GB" sz="2100" b="1" dirty="0">
                <a:latin typeface="+mn-lt"/>
              </a:rPr>
              <a:t> </a:t>
            </a:r>
            <a:r>
              <a:rPr lang="en-GB" sz="2100" b="1" dirty="0" err="1">
                <a:latin typeface="+mn-lt"/>
              </a:rPr>
              <a:t>commessi</a:t>
            </a:r>
            <a:r>
              <a:rPr lang="en-GB" sz="2100" b="1" dirty="0">
                <a:latin typeface="+mn-lt"/>
              </a:rPr>
              <a:t> offline…)</a:t>
            </a:r>
          </a:p>
        </p:txBody>
      </p:sp>
      <p:sp>
        <p:nvSpPr>
          <p:cNvPr id="4" name="Date Placeholder 3">
            <a:extLst>
              <a:ext uri="{FF2B5EF4-FFF2-40B4-BE49-F238E27FC236}">
                <a16:creationId xmlns:a16="http://schemas.microsoft.com/office/drawing/2014/main" id="{41F062A6-9EAD-4C3D-B4EC-458229425FF8}"/>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71F22CB8-B43F-4D34-A3D6-3744265FC2B9}"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8BB99EED-3546-4C9A-92E1-743FB926CC0C}"/>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14</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793748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D9349-E6C0-4728-A97F-02A454EC1B9B}"/>
              </a:ext>
            </a:extLst>
          </p:cNvPr>
          <p:cNvSpPr>
            <a:spLocks noGrp="1"/>
          </p:cNvSpPr>
          <p:nvPr>
            <p:ph type="title"/>
          </p:nvPr>
        </p:nvSpPr>
        <p:spPr/>
        <p:txBody>
          <a:bodyPr/>
          <a:lstStyle/>
          <a:p>
            <a:r>
              <a:rPr lang="it-IT" dirty="0"/>
              <a:t>Odio verso chi? Perché?</a:t>
            </a:r>
            <a:endParaRPr lang="en-GB" dirty="0"/>
          </a:p>
        </p:txBody>
      </p:sp>
      <p:sp>
        <p:nvSpPr>
          <p:cNvPr id="3" name="Content Placeholder 2">
            <a:extLst>
              <a:ext uri="{FF2B5EF4-FFF2-40B4-BE49-F238E27FC236}">
                <a16:creationId xmlns:a16="http://schemas.microsoft.com/office/drawing/2014/main" id="{EB44A9B7-DF76-4EAC-A029-F5C045FFD31E}"/>
              </a:ext>
            </a:extLst>
          </p:cNvPr>
          <p:cNvSpPr>
            <a:spLocks noGrp="1"/>
          </p:cNvSpPr>
          <p:nvPr>
            <p:ph idx="1"/>
          </p:nvPr>
        </p:nvSpPr>
        <p:spPr>
          <a:xfrm>
            <a:off x="838200" y="1491175"/>
            <a:ext cx="10515600" cy="4686105"/>
          </a:xfrm>
        </p:spPr>
        <p:txBody>
          <a:bodyPr/>
          <a:lstStyle/>
          <a:p>
            <a:pPr marL="0" indent="0" algn="l">
              <a:buNone/>
            </a:pPr>
            <a:r>
              <a:rPr lang="it-IT" sz="2100" b="1" i="0" u="none" strike="noStrike" baseline="0" dirty="0">
                <a:latin typeface="+mn-lt"/>
              </a:rPr>
              <a:t>Sempre secondo le stesse fonti, se si guardava invece alle caratteristiche delle vittime,</a:t>
            </a:r>
            <a:r>
              <a:rPr lang="it-IT" sz="2100" b="0" i="0" u="none" strike="noStrike" baseline="0" dirty="0">
                <a:latin typeface="+mn-lt"/>
              </a:rPr>
              <a:t> il ritratto che emergeva in UK nei primi anni duemila era, apparentemente, quello di un individuo spinto da </a:t>
            </a:r>
            <a:r>
              <a:rPr lang="it-IT" sz="2100" b="1" i="0" u="none" strike="noStrike" baseline="0" dirty="0">
                <a:latin typeface="+mn-lt"/>
              </a:rPr>
              <a:t>ostilità verso gruppi sociali che sentiva estranei, minacciosi</a:t>
            </a:r>
            <a:r>
              <a:rPr lang="it-IT" sz="2100" b="0" i="0" u="none" strike="noStrike" baseline="0" dirty="0">
                <a:latin typeface="+mn-lt"/>
              </a:rPr>
              <a:t>. </a:t>
            </a:r>
          </a:p>
          <a:p>
            <a:pPr marL="0" indent="0" algn="l">
              <a:buNone/>
            </a:pPr>
            <a:r>
              <a:rPr lang="it-IT" sz="2100" b="0" i="0" u="none" strike="noStrike" baseline="0" dirty="0">
                <a:latin typeface="+mn-lt"/>
              </a:rPr>
              <a:t>Tuttavia, nella stragrande maggioranza dei casi – secondo l’analisi della criminologa Gail Mason – chi commetteva il reato soprattutto per mezzo di aggressioni verbali e danni alla proprietà </a:t>
            </a:r>
            <a:r>
              <a:rPr lang="it-IT" sz="2100" b="1" i="0" u="none" strike="noStrike" baseline="0" dirty="0">
                <a:latin typeface="+mn-lt"/>
              </a:rPr>
              <a:t>conosceva o la vittima</a:t>
            </a:r>
            <a:r>
              <a:rPr lang="it-IT" sz="2100" dirty="0">
                <a:latin typeface="+mn-lt"/>
              </a:rPr>
              <a:t> (</a:t>
            </a:r>
            <a:r>
              <a:rPr lang="it-IT" sz="2100" b="0" i="0" u="none" strike="noStrike" baseline="0" dirty="0">
                <a:latin typeface="+mn-lt"/>
              </a:rPr>
              <a:t>spesso un vicino di casa o una persona che vive nello stesso quartiere, se non un/una convivente.</a:t>
            </a:r>
            <a:endParaRPr lang="it-IT" sz="2100" dirty="0">
              <a:latin typeface="+mn-lt"/>
            </a:endParaRPr>
          </a:p>
          <a:p>
            <a:pPr marL="0" indent="0" algn="l">
              <a:buNone/>
            </a:pPr>
            <a:r>
              <a:rPr lang="it-IT" sz="2100" b="1" i="0" u="none" strike="noStrike" baseline="0" dirty="0">
                <a:latin typeface="+mn-lt"/>
              </a:rPr>
              <a:t>Di tutti i casi di transomofobia e di razzismo registrati dalla polizia in quegli anni il 90% venne commesso o all’interno o nei pressi dell’abitazione della vittima. </a:t>
            </a:r>
          </a:p>
          <a:p>
            <a:pPr marL="0" indent="0" algn="l">
              <a:buNone/>
            </a:pPr>
            <a:r>
              <a:rPr lang="it-IT" sz="2100" b="0" i="0" u="none" strike="noStrike" baseline="0" dirty="0">
                <a:latin typeface="+mn-lt"/>
              </a:rPr>
              <a:t>Come ha dimostrato Elizabeth Stanko analizzando migliaia di denunce di hate crime raccolte ogni mese dalla polizia metropolitana di Londra, </a:t>
            </a:r>
            <a:r>
              <a:rPr lang="it-IT" sz="2100" b="1" i="0" u="none" strike="noStrike" baseline="0" dirty="0">
                <a:latin typeface="+mn-lt"/>
              </a:rPr>
              <a:t>la spiegazione dell’odio verso lo “straniero” quindi non reggeva: il crimine d’odio era molto piu ordinario di quanto si pensasse</a:t>
            </a:r>
            <a:r>
              <a:rPr lang="it-IT" sz="2100" b="0" i="0" u="none" strike="noStrike" baseline="0" dirty="0">
                <a:latin typeface="+mn-lt"/>
              </a:rPr>
              <a:t>, al punto che forse si sarebbe dovuta usare, </a:t>
            </a:r>
            <a:r>
              <a:rPr lang="it-IT" sz="2100" dirty="0">
                <a:latin typeface="+mn-lt"/>
              </a:rPr>
              <a:t>i</a:t>
            </a:r>
            <a:r>
              <a:rPr lang="it-IT" sz="2100" b="0" i="0" u="none" strike="noStrike" baseline="0" dirty="0">
                <a:latin typeface="+mn-lt"/>
              </a:rPr>
              <a:t>nvece di hate crime, l’espressione </a:t>
            </a:r>
            <a:r>
              <a:rPr lang="it-IT" sz="2100" b="0" i="1" u="none" strike="noStrike" baseline="0" dirty="0">
                <a:latin typeface="+mn-lt"/>
              </a:rPr>
              <a:t>targeted violence</a:t>
            </a:r>
            <a:r>
              <a:rPr lang="it-IT" sz="2100" b="0" i="0" u="none" strike="noStrike" baseline="0" dirty="0">
                <a:latin typeface="+mn-lt"/>
              </a:rPr>
              <a:t>, «violenza </a:t>
            </a:r>
            <a:r>
              <a:rPr lang="en-GB" sz="2100" b="0" i="0" u="none" strike="noStrike" baseline="0" dirty="0" err="1">
                <a:latin typeface="+mn-lt"/>
              </a:rPr>
              <a:t>mirata</a:t>
            </a:r>
            <a:r>
              <a:rPr lang="en-GB" sz="2100" b="0" i="0" u="none" strike="noStrike" baseline="0" dirty="0">
                <a:latin typeface="+mn-lt"/>
              </a:rPr>
              <a:t>».</a:t>
            </a:r>
            <a:r>
              <a:rPr lang="en-GB" sz="2100" dirty="0">
                <a:latin typeface="+mn-lt"/>
              </a:rPr>
              <a:t> </a:t>
            </a:r>
          </a:p>
        </p:txBody>
      </p:sp>
      <p:sp>
        <p:nvSpPr>
          <p:cNvPr id="4" name="Date Placeholder 3">
            <a:extLst>
              <a:ext uri="{FF2B5EF4-FFF2-40B4-BE49-F238E27FC236}">
                <a16:creationId xmlns:a16="http://schemas.microsoft.com/office/drawing/2014/main" id="{59BBCDDF-BD76-40BA-8859-3FEEE4AED5BD}"/>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71F22CB8-B43F-4D34-A3D6-3744265FC2B9}"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54B0D6DD-893D-4D9C-B735-823617579D56}"/>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15</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4246535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CB9EA-26CD-471A-A0F1-BC714472B265}"/>
              </a:ext>
            </a:extLst>
          </p:cNvPr>
          <p:cNvSpPr>
            <a:spLocks noGrp="1"/>
          </p:cNvSpPr>
          <p:nvPr>
            <p:ph type="title"/>
          </p:nvPr>
        </p:nvSpPr>
        <p:spPr/>
        <p:txBody>
          <a:bodyPr/>
          <a:lstStyle/>
          <a:p>
            <a:r>
              <a:rPr lang="it-IT" dirty="0"/>
              <a:t>Profiling: delle vittime, dell’hater, o delle motivazioni dell’hater?</a:t>
            </a:r>
            <a:endParaRPr lang="en-GB" dirty="0"/>
          </a:p>
        </p:txBody>
      </p:sp>
      <p:sp>
        <p:nvSpPr>
          <p:cNvPr id="3" name="Content Placeholder 2">
            <a:extLst>
              <a:ext uri="{FF2B5EF4-FFF2-40B4-BE49-F238E27FC236}">
                <a16:creationId xmlns:a16="http://schemas.microsoft.com/office/drawing/2014/main" id="{2EABBBA5-16EE-4A2E-AA1E-F115E263F076}"/>
              </a:ext>
            </a:extLst>
          </p:cNvPr>
          <p:cNvSpPr>
            <a:spLocks noGrp="1"/>
          </p:cNvSpPr>
          <p:nvPr>
            <p:ph idx="1"/>
          </p:nvPr>
        </p:nvSpPr>
        <p:spPr/>
        <p:txBody>
          <a:bodyPr/>
          <a:lstStyle/>
          <a:p>
            <a:pPr marL="0" indent="0" algn="l">
              <a:buNone/>
            </a:pPr>
            <a:r>
              <a:rPr lang="it-IT" sz="2100" b="0" i="0" u="none" strike="noStrike" baseline="0" dirty="0">
                <a:latin typeface="SimonciniGaramondStd"/>
              </a:rPr>
              <a:t>Basandosi sui rapporti della polizia di Boston, un autorevole studio dell’inizio del 2002 individuò </a:t>
            </a:r>
            <a:r>
              <a:rPr lang="it-IT" sz="2100" b="1" i="0" u="none" strike="noStrike" baseline="0" dirty="0">
                <a:latin typeface="SimonciniGaramondStd"/>
              </a:rPr>
              <a:t>quattro tipologie di hater</a:t>
            </a:r>
            <a:r>
              <a:rPr lang="it-IT" sz="2100" b="0" i="0" u="none" strike="noStrike" baseline="0" dirty="0">
                <a:latin typeface="SimonciniGaramondStd"/>
              </a:rPr>
              <a:t>, o </a:t>
            </a:r>
            <a:r>
              <a:rPr lang="it-IT" sz="2100" b="0" i="1" u="none" strike="noStrike" baseline="0" dirty="0">
                <a:latin typeface="SimonciniGaramondStd-Italic"/>
              </a:rPr>
              <a:t>offenders </a:t>
            </a:r>
            <a:r>
              <a:rPr lang="it-IT" sz="2100" b="0" i="0" u="none" strike="noStrike" baseline="0" dirty="0">
                <a:latin typeface="SimonciniGaramondStd"/>
              </a:rPr>
              <a:t>(colpevoli di reati d’odio) per motivi etnici, religiosi, sessuali: </a:t>
            </a:r>
          </a:p>
          <a:p>
            <a:r>
              <a:rPr lang="it-IT" sz="2100" b="1" i="0" u="none" strike="noStrike" baseline="0" dirty="0">
                <a:latin typeface="SimonciniGaramondStd"/>
              </a:rPr>
              <a:t>i </a:t>
            </a:r>
            <a:r>
              <a:rPr lang="it-IT" sz="2100" b="1" i="1" u="none" strike="noStrike" baseline="0" dirty="0">
                <a:latin typeface="SimonciniGaramondStd-Italic"/>
              </a:rPr>
              <a:t>thrill offenders</a:t>
            </a:r>
            <a:r>
              <a:rPr lang="it-IT" sz="2100" b="1" i="0" u="none" strike="noStrike" baseline="0" dirty="0">
                <a:latin typeface="SimonciniGaramondStd"/>
              </a:rPr>
              <a:t>, che commettono i loro crimini per l’eccitazione o il brivido </a:t>
            </a:r>
            <a:r>
              <a:rPr lang="it-IT" sz="2100" b="0" i="0" u="none" strike="noStrike" baseline="0" dirty="0">
                <a:latin typeface="SimonciniGaramondStd"/>
              </a:rPr>
              <a:t>(</a:t>
            </a:r>
            <a:r>
              <a:rPr lang="it-IT" sz="2100" b="0" i="1" u="none" strike="noStrike" baseline="0" dirty="0">
                <a:latin typeface="SimonciniGaramondStd-Italic"/>
              </a:rPr>
              <a:t>thrill</a:t>
            </a:r>
            <a:r>
              <a:rPr lang="it-IT" sz="2100" b="0" i="0" u="none" strike="noStrike" baseline="0" dirty="0">
                <a:latin typeface="SimonciniGaramondStd"/>
              </a:rPr>
              <a:t>) di farlo; </a:t>
            </a:r>
          </a:p>
          <a:p>
            <a:r>
              <a:rPr lang="it-IT" sz="2100" b="1" i="0" u="none" strike="noStrike" baseline="0" dirty="0">
                <a:latin typeface="SimonciniGaramondStd"/>
              </a:rPr>
              <a:t>gli «offensivi difensivi», ovvero quelli che dicono di volersi semplicemente difendere </a:t>
            </a:r>
            <a:r>
              <a:rPr lang="it-IT" sz="2100" b="0" i="0" u="none" strike="noStrike" baseline="0" dirty="0">
                <a:latin typeface="SimonciniGaramondStd"/>
              </a:rPr>
              <a:t>da eventuali aggressioni; </a:t>
            </a:r>
          </a:p>
          <a:p>
            <a:r>
              <a:rPr lang="it-IT" sz="2100" b="1" i="0" u="none" strike="noStrike" baseline="0" dirty="0">
                <a:latin typeface="SimonciniGaramondStd"/>
              </a:rPr>
              <a:t>i criminali «con una missione»</a:t>
            </a:r>
            <a:r>
              <a:rPr lang="it-IT" sz="2100" b="0" i="0" u="none" strike="noStrike" baseline="0" dirty="0">
                <a:latin typeface="SimonciniGaramondStd"/>
              </a:rPr>
              <a:t> (</a:t>
            </a:r>
            <a:r>
              <a:rPr lang="it-IT" sz="2100" b="0" i="1" u="none" strike="noStrike" baseline="0" dirty="0">
                <a:latin typeface="SimonciniGaramondStd-Italic"/>
              </a:rPr>
              <a:t>mission offenders</a:t>
            </a:r>
            <a:r>
              <a:rPr lang="it-IT" sz="2100" b="0" i="0" u="none" strike="noStrike" baseline="0" dirty="0">
                <a:latin typeface="SimonciniGaramondStd"/>
              </a:rPr>
              <a:t>), </a:t>
            </a:r>
            <a:r>
              <a:rPr lang="it-IT" sz="2100" b="1" i="0" u="none" strike="noStrike" baseline="0" dirty="0">
                <a:latin typeface="SimonciniGaramondStd"/>
              </a:rPr>
              <a:t>che vorrebbero liberare il mondo da </a:t>
            </a:r>
            <a:r>
              <a:rPr lang="it-IT" sz="2100" b="0" i="0" u="none" strike="noStrike" baseline="0" dirty="0">
                <a:latin typeface="SimonciniGaramondStd"/>
              </a:rPr>
              <a:t>gruppi</a:t>
            </a:r>
            <a:r>
              <a:rPr lang="it-IT" sz="2100" dirty="0">
                <a:latin typeface="SimonciniGaramondStd"/>
              </a:rPr>
              <a:t> </a:t>
            </a:r>
            <a:r>
              <a:rPr lang="it-IT" sz="2100" b="0" i="0" u="none" strike="noStrike" baseline="0" dirty="0">
                <a:latin typeface="SimonciniGaramondStd"/>
              </a:rPr>
              <a:t>che considerano inferiori; </a:t>
            </a:r>
          </a:p>
          <a:p>
            <a:r>
              <a:rPr lang="it-IT" sz="2100" b="1" i="0" u="none" strike="noStrike" baseline="0" dirty="0">
                <a:latin typeface="SimonciniGaramondStd"/>
              </a:rPr>
              <a:t>e i colpevoli per ritorsione, che commettono crimini d’odio in risposta a</a:t>
            </a:r>
            <a:r>
              <a:rPr lang="it-IT" sz="2100" b="0" i="0" u="none" strike="noStrike" baseline="0" dirty="0">
                <a:latin typeface="SimonciniGaramondStd"/>
              </a:rPr>
              <a:t> presunti abusi commessi dalla persona o dal gruppo che scelgono come obiettivo. </a:t>
            </a:r>
          </a:p>
          <a:p>
            <a:pPr marL="0" indent="0" algn="l">
              <a:buNone/>
            </a:pPr>
            <a:r>
              <a:rPr lang="it-IT" sz="2100" b="0" i="0" u="none" strike="noStrike" baseline="0" dirty="0">
                <a:latin typeface="SimonciniGaramondStd"/>
              </a:rPr>
              <a:t>Il quadro oggi si è complicato dal fatto che </a:t>
            </a:r>
            <a:r>
              <a:rPr lang="it-IT" sz="2100" b="1" i="0" u="none" strike="noStrike" baseline="0" dirty="0">
                <a:latin typeface="SimonciniGaramondStd"/>
              </a:rPr>
              <a:t>online gli odiatori possono evitare di mostrarsi in modo palese, e i loro target sono generalmente degli estranei</a:t>
            </a:r>
            <a:r>
              <a:rPr lang="it-IT" sz="2100" b="0" i="0" u="none" strike="noStrike" baseline="0" dirty="0">
                <a:latin typeface="SimonciniGaramondStd"/>
              </a:rPr>
              <a:t>: spesso dei simboli </a:t>
            </a:r>
            <a:r>
              <a:rPr lang="it-IT" sz="2100" b="0" i="0" u="none" strike="noStrike" baseline="0" dirty="0" err="1">
                <a:latin typeface="SimonciniGaramondStd"/>
              </a:rPr>
              <a:t>piu</a:t>
            </a:r>
            <a:r>
              <a:rPr lang="it-IT" sz="2100" b="0" i="0" u="none" strike="noStrike" baseline="0" dirty="0">
                <a:latin typeface="SimonciniGaramondStd"/>
              </a:rPr>
              <a:t> che delle persone. </a:t>
            </a:r>
            <a:endParaRPr lang="en-GB" sz="2100" dirty="0"/>
          </a:p>
        </p:txBody>
      </p:sp>
      <p:sp>
        <p:nvSpPr>
          <p:cNvPr id="4" name="Date Placeholder 3">
            <a:extLst>
              <a:ext uri="{FF2B5EF4-FFF2-40B4-BE49-F238E27FC236}">
                <a16:creationId xmlns:a16="http://schemas.microsoft.com/office/drawing/2014/main" id="{5FC7A2C4-7C76-415F-ACBB-F74F12388A37}"/>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71F22CB8-B43F-4D34-A3D6-3744265FC2B9}"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5EA25DFE-A5A0-4113-A076-CEC88D9CACFE}"/>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16</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1090887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58B96-79A4-49BE-BB71-CA2792E0A78C}"/>
              </a:ext>
            </a:extLst>
          </p:cNvPr>
          <p:cNvSpPr>
            <a:spLocks noGrp="1"/>
          </p:cNvSpPr>
          <p:nvPr>
            <p:ph type="title"/>
          </p:nvPr>
        </p:nvSpPr>
        <p:spPr/>
        <p:txBody>
          <a:bodyPr/>
          <a:lstStyle/>
          <a:p>
            <a:r>
              <a:rPr lang="it-IT" dirty="0"/>
              <a:t>Poche certezze e molti dubbi</a:t>
            </a:r>
            <a:endParaRPr lang="en-GB" dirty="0"/>
          </a:p>
        </p:txBody>
      </p:sp>
      <p:sp>
        <p:nvSpPr>
          <p:cNvPr id="3" name="Content Placeholder 2">
            <a:extLst>
              <a:ext uri="{FF2B5EF4-FFF2-40B4-BE49-F238E27FC236}">
                <a16:creationId xmlns:a16="http://schemas.microsoft.com/office/drawing/2014/main" id="{988BC823-B6F6-4E85-99E7-B1377068A67D}"/>
              </a:ext>
            </a:extLst>
          </p:cNvPr>
          <p:cNvSpPr>
            <a:spLocks noGrp="1"/>
          </p:cNvSpPr>
          <p:nvPr>
            <p:ph idx="1"/>
          </p:nvPr>
        </p:nvSpPr>
        <p:spPr/>
        <p:txBody>
          <a:bodyPr/>
          <a:lstStyle/>
          <a:p>
            <a:pPr marL="0" indent="0" algn="l">
              <a:lnSpc>
                <a:spcPct val="100000"/>
              </a:lnSpc>
              <a:buNone/>
            </a:pPr>
            <a:r>
              <a:rPr lang="it-IT" sz="2100" b="0" i="0" u="none" strike="noStrike" baseline="0" dirty="0">
                <a:latin typeface="SimonciniGaramondStd"/>
              </a:rPr>
              <a:t>Se alcuni importanti studi hanno messo in evidenza la freddezza emotiva e l’indifferenza morale dei </a:t>
            </a:r>
            <a:r>
              <a:rPr lang="it-IT" sz="2100" b="0" i="1" u="none" strike="noStrike" baseline="0" dirty="0">
                <a:latin typeface="SimonciniGaramondStd"/>
              </a:rPr>
              <a:t>troll</a:t>
            </a:r>
            <a:r>
              <a:rPr lang="it-IT" sz="2100" b="0" i="0" u="none" strike="noStrike" baseline="0" dirty="0">
                <a:latin typeface="SimonciniGaramondStd"/>
              </a:rPr>
              <a:t> (che su Internet compiono «un’azione generalizzata per dare piu fastidio possibile a chiunque»), un </a:t>
            </a:r>
            <a:r>
              <a:rPr lang="it-IT" sz="2100" b="1" i="0" u="none" strike="noStrike" baseline="0" dirty="0">
                <a:latin typeface="SimonciniGaramondStd"/>
              </a:rPr>
              <a:t>certo livello di sadismo dei cyberbulli, e il narcisismo e la frustrazione di coloro che esprimono discorsi di odio verso determinati gruppi sociali, troppo poco si sa, ancora, sulle caratteristiche individuali degli odiatori online «comuni», </a:t>
            </a:r>
            <a:r>
              <a:rPr lang="it-IT" sz="2100" b="0" i="0" u="none" strike="noStrike" baseline="0" dirty="0">
                <a:latin typeface="SimonciniGaramondStd"/>
              </a:rPr>
              <a:t>che non hanno un obiettivo specifico o modalita seriali.</a:t>
            </a:r>
          </a:p>
          <a:p>
            <a:pPr marL="0" indent="0" algn="l">
              <a:lnSpc>
                <a:spcPct val="100000"/>
              </a:lnSpc>
              <a:buNone/>
            </a:pPr>
            <a:r>
              <a:rPr lang="it-IT" sz="2100" b="0" i="0" u="none" strike="noStrike" baseline="0" dirty="0">
                <a:latin typeface="SimonciniGaramondStd"/>
              </a:rPr>
              <a:t>Uno studio sui commenti d’odio pubblicati sui social contro gli sportivi polacchi durante le Olimpiadi invernali di Pyeongchang del 2018, colpevoli – secondo i loro detrattori – di aver ottenuto risultati scadenti, </a:t>
            </a:r>
            <a:r>
              <a:rPr lang="it-IT" sz="2100" b="1" i="0" u="none" strike="noStrike" baseline="0" dirty="0">
                <a:latin typeface="SimonciniGaramondStd"/>
              </a:rPr>
              <a:t>ha evidenziato alti livelli di psicopatia degli hater intervistati. Ma, contrariamente alle attese, ha rivelato anche bassi livelli di invidia e di insoddisfazione esistenziale</a:t>
            </a:r>
            <a:r>
              <a:rPr lang="it-IT" sz="2100" b="0" i="0" u="none" strike="noStrike" baseline="0" dirty="0">
                <a:latin typeface="SimonciniGaramondStd"/>
              </a:rPr>
              <a:t>. Il genere, l’età, e il </a:t>
            </a:r>
            <a:r>
              <a:rPr lang="it-IT" sz="2100" b="0" i="1" u="none" strike="noStrike" baseline="0" dirty="0">
                <a:latin typeface="SimonciniGaramondStd"/>
              </a:rPr>
              <a:t>background</a:t>
            </a:r>
            <a:r>
              <a:rPr lang="it-IT" sz="2100" b="0" i="0" u="none" strike="noStrike" baseline="0" dirty="0">
                <a:latin typeface="SimonciniGaramondStd"/>
              </a:rPr>
              <a:t> sociale in questo caso non sono sembrati rilevanti: l’hate speech osservato è stato prodotto indifferentemente da donne e uomini, di età eterogenee e classi sociali diverse. </a:t>
            </a:r>
          </a:p>
        </p:txBody>
      </p:sp>
      <p:sp>
        <p:nvSpPr>
          <p:cNvPr id="4" name="Date Placeholder 3">
            <a:extLst>
              <a:ext uri="{FF2B5EF4-FFF2-40B4-BE49-F238E27FC236}">
                <a16:creationId xmlns:a16="http://schemas.microsoft.com/office/drawing/2014/main" id="{F03A829E-D829-4A6C-B543-29FEF53ACA0E}"/>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71F22CB8-B43F-4D34-A3D6-3744265FC2B9}"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2940D5DF-C284-4B15-8FCF-B183C57EA53C}"/>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17</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1956868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54DE3-60AC-4E78-AAA5-7AEE2662EAC0}"/>
              </a:ext>
            </a:extLst>
          </p:cNvPr>
          <p:cNvSpPr>
            <a:spLocks noGrp="1"/>
          </p:cNvSpPr>
          <p:nvPr>
            <p:ph type="title"/>
          </p:nvPr>
        </p:nvSpPr>
        <p:spPr/>
        <p:txBody>
          <a:bodyPr/>
          <a:lstStyle/>
          <a:p>
            <a:r>
              <a:rPr lang="it-IT" dirty="0"/>
              <a:t>Troll vs odiatori vs follower etc...</a:t>
            </a:r>
            <a:endParaRPr lang="en-GB" dirty="0"/>
          </a:p>
        </p:txBody>
      </p:sp>
      <p:sp>
        <p:nvSpPr>
          <p:cNvPr id="3" name="Content Placeholder 2">
            <a:extLst>
              <a:ext uri="{FF2B5EF4-FFF2-40B4-BE49-F238E27FC236}">
                <a16:creationId xmlns:a16="http://schemas.microsoft.com/office/drawing/2014/main" id="{F030425A-9874-4375-A62D-7468D6EA7E1B}"/>
              </a:ext>
            </a:extLst>
          </p:cNvPr>
          <p:cNvSpPr>
            <a:spLocks noGrp="1"/>
          </p:cNvSpPr>
          <p:nvPr>
            <p:ph idx="1"/>
          </p:nvPr>
        </p:nvSpPr>
        <p:spPr>
          <a:xfrm>
            <a:off x="838200" y="1477109"/>
            <a:ext cx="10515600" cy="4700172"/>
          </a:xfrm>
        </p:spPr>
        <p:txBody>
          <a:bodyPr/>
          <a:lstStyle/>
          <a:p>
            <a:pPr marL="0" indent="0" algn="l">
              <a:buNone/>
            </a:pPr>
            <a:r>
              <a:rPr lang="it-IT" sz="2100" b="0" i="0" u="none" strike="noStrike" baseline="0" dirty="0">
                <a:latin typeface="SimonciniGaramondStd"/>
              </a:rPr>
              <a:t>Si possono comunque ipotizzare delle </a:t>
            </a:r>
            <a:r>
              <a:rPr lang="it-IT" sz="2100" b="1" i="0" u="none" strike="noStrike" baseline="0" dirty="0">
                <a:latin typeface="SimonciniGaramondStd"/>
              </a:rPr>
              <a:t>differenze fra un troll, odiatore professionale, un odiatore occasionale </a:t>
            </a:r>
            <a:r>
              <a:rPr lang="it-IT" sz="2100" b="1" dirty="0">
                <a:latin typeface="SimonciniGaramondStd"/>
              </a:rPr>
              <a:t>o un</a:t>
            </a:r>
            <a:r>
              <a:rPr lang="it-IT" sz="2100" b="1" i="0" u="none" strike="noStrike" baseline="0" dirty="0">
                <a:latin typeface="SimonciniGaramondStd"/>
              </a:rPr>
              <a:t> semplice follower</a:t>
            </a:r>
            <a:r>
              <a:rPr lang="it-IT" sz="2100" b="0" i="0" u="none" strike="noStrike" baseline="0" dirty="0">
                <a:latin typeface="SimonciniGaramondStd"/>
              </a:rPr>
              <a:t>, che asseconda il messaggio d’odio senza produrlo. </a:t>
            </a:r>
          </a:p>
          <a:p>
            <a:pPr marL="0" indent="0" algn="l">
              <a:buNone/>
            </a:pPr>
            <a:r>
              <a:rPr lang="it-IT" sz="2100" b="0" i="0" u="none" strike="noStrike" baseline="0" dirty="0">
                <a:latin typeface="SimonciniGaramondStd"/>
              </a:rPr>
              <a:t>Con troll e odiatori professionali è sempre rischioso, quando non pericoloso, interagire. </a:t>
            </a:r>
            <a:r>
              <a:rPr lang="it-IT" sz="2100" b="1" i="0" u="none" strike="noStrike" baseline="0" dirty="0">
                <a:latin typeface="SimonciniGaramondStd"/>
              </a:rPr>
              <a:t>Il loro scopo </a:t>
            </a:r>
            <a:r>
              <a:rPr lang="it-IT" sz="2100" b="1" dirty="0">
                <a:latin typeface="SimonciniGaramondStd"/>
              </a:rPr>
              <a:t>è </a:t>
            </a:r>
            <a:r>
              <a:rPr lang="it-IT" sz="2100" b="1" i="0" u="none" strike="noStrike" baseline="0" dirty="0">
                <a:latin typeface="SimonciniGaramondStd"/>
              </a:rPr>
              <a:t>quello di infastidire, di individuare delle vittime, di far circolare quanto </a:t>
            </a:r>
            <a:r>
              <a:rPr lang="it-IT" sz="2100" b="1" i="0" u="none" strike="noStrike" baseline="0" dirty="0" err="1">
                <a:latin typeface="SimonciniGaramondStd"/>
              </a:rPr>
              <a:t>piu</a:t>
            </a:r>
            <a:r>
              <a:rPr lang="it-IT" sz="2100" b="1" i="0" u="none" strike="noStrike" baseline="0" dirty="0">
                <a:latin typeface="SimonciniGaramondStd"/>
              </a:rPr>
              <a:t> possibile messaggi d’odio</a:t>
            </a:r>
            <a:r>
              <a:rPr lang="it-IT" sz="2100" b="0" i="0" u="none" strike="noStrike" baseline="0" dirty="0">
                <a:latin typeface="SimonciniGaramondStd"/>
              </a:rPr>
              <a:t>. E cosi che aumentano la loro popolarità e tornaconto: </a:t>
            </a:r>
            <a:r>
              <a:rPr lang="it-IT" sz="2100" dirty="0">
                <a:latin typeface="SimonciniGaramondStd"/>
              </a:rPr>
              <a:t>c</a:t>
            </a:r>
            <a:r>
              <a:rPr lang="it-IT" sz="2100" b="0" i="0" u="none" strike="noStrike" baseline="0" dirty="0">
                <a:latin typeface="SimonciniGaramondStd"/>
              </a:rPr>
              <a:t>on loro c’è poco da ragionare.</a:t>
            </a:r>
          </a:p>
          <a:p>
            <a:pPr marL="0" indent="0">
              <a:buNone/>
            </a:pPr>
            <a:r>
              <a:rPr lang="it-IT" sz="2100" b="1" i="0" u="none" strike="noStrike" baseline="0" dirty="0">
                <a:latin typeface="SimonciniGaramondStd"/>
              </a:rPr>
              <a:t>Diverso il discorso per l’odiatore occasionale e il follower (quello che mette i like ai messaggi, o li cita, o li ritwitta), con cui invece può valer la pena tentare di ristabilire un dialogo con interventi e tecniche mirate di </a:t>
            </a:r>
            <a:r>
              <a:rPr lang="it-IT" sz="2100" b="1" i="0" u="none" strike="noStrike" baseline="0" dirty="0" err="1">
                <a:latin typeface="SimonciniGaramondStd"/>
              </a:rPr>
              <a:t>contronarrazione</a:t>
            </a:r>
            <a:r>
              <a:rPr lang="it-IT" sz="2100" b="0" i="0" u="none" strike="noStrike" baseline="0" dirty="0">
                <a:latin typeface="SimonciniGaramondStd"/>
              </a:rPr>
              <a:t> e quindi confrontarsi su contenuti che offrano valori condivisibili, e trasmettano visioni inclusive o antagonistiche del mondo, fondate su </a:t>
            </a:r>
            <a:r>
              <a:rPr lang="it-IT" sz="2100" b="0" i="1" u="none" strike="noStrike" baseline="0" dirty="0" err="1">
                <a:latin typeface="SimonciniGaramondStd"/>
              </a:rPr>
              <a:t>bias</a:t>
            </a:r>
            <a:r>
              <a:rPr lang="it-IT" sz="2100" b="0" i="0" u="none" strike="noStrike" baseline="0" dirty="0">
                <a:latin typeface="SimonciniGaramondStd"/>
              </a:rPr>
              <a:t> positivi quali l’appartenenza al genere umano, i diritti, la condivisione di tratti comuni che interrompano meccanismi binari (‘io’ </a:t>
            </a:r>
            <a:r>
              <a:rPr lang="it-IT" sz="2100" b="0" i="1" u="none" strike="noStrike" baseline="0" dirty="0">
                <a:latin typeface="SimonciniGaramondStd-Italic"/>
              </a:rPr>
              <a:t>vs. </a:t>
            </a:r>
            <a:r>
              <a:rPr lang="it-IT" sz="2100" b="0" i="0" u="none" strike="noStrike" baseline="0" dirty="0">
                <a:latin typeface="SimonciniGaramondStd"/>
              </a:rPr>
              <a:t>‘voi’, ‘noi’ </a:t>
            </a:r>
            <a:r>
              <a:rPr lang="it-IT" sz="2100" b="0" i="1" u="none" strike="noStrike" baseline="0" dirty="0">
                <a:latin typeface="SimonciniGaramondStd-Italic"/>
              </a:rPr>
              <a:t>vs. </a:t>
            </a:r>
            <a:r>
              <a:rPr lang="it-IT" sz="2100" b="0" i="0" u="none" strike="noStrike" baseline="0" dirty="0">
                <a:latin typeface="SimonciniGaramondStd"/>
              </a:rPr>
              <a:t>‘loro’) e infrangano categorie rigide come quelle di nazione, etnia, genere, classe sociale e cosi via. </a:t>
            </a:r>
          </a:p>
          <a:p>
            <a:pPr marL="0" indent="0" algn="l">
              <a:buNone/>
            </a:pPr>
            <a:endParaRPr lang="it-IT" sz="2100" b="0" i="0" u="none" strike="noStrike" baseline="0" dirty="0">
              <a:latin typeface="SimonciniGaramondStd"/>
            </a:endParaRPr>
          </a:p>
        </p:txBody>
      </p:sp>
      <p:sp>
        <p:nvSpPr>
          <p:cNvPr id="4" name="Date Placeholder 3">
            <a:extLst>
              <a:ext uri="{FF2B5EF4-FFF2-40B4-BE49-F238E27FC236}">
                <a16:creationId xmlns:a16="http://schemas.microsoft.com/office/drawing/2014/main" id="{236C3FAF-6160-4013-98E4-39AD3FD73628}"/>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71F22CB8-B43F-4D34-A3D6-3744265FC2B9}"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DEA044AF-DDDD-4ACD-B34C-C60258F66021}"/>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18</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2412998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369C3-52FE-4F69-A284-4910B7D96BCB}"/>
              </a:ext>
            </a:extLst>
          </p:cNvPr>
          <p:cNvSpPr>
            <a:spLocks noGrp="1"/>
          </p:cNvSpPr>
          <p:nvPr>
            <p:ph type="title"/>
          </p:nvPr>
        </p:nvSpPr>
        <p:spPr/>
        <p:txBody>
          <a:bodyPr/>
          <a:lstStyle/>
          <a:p>
            <a:r>
              <a:rPr lang="it-IT" dirty="0"/>
              <a:t>Non segmenti, ma </a:t>
            </a:r>
            <a:r>
              <a:rPr lang="it-IT" i="1" dirty="0"/>
              <a:t>continuum</a:t>
            </a:r>
            <a:r>
              <a:rPr lang="it-IT" dirty="0"/>
              <a:t>?</a:t>
            </a:r>
            <a:endParaRPr lang="en-GB" dirty="0"/>
          </a:p>
        </p:txBody>
      </p:sp>
      <p:sp>
        <p:nvSpPr>
          <p:cNvPr id="3" name="Content Placeholder 2">
            <a:extLst>
              <a:ext uri="{FF2B5EF4-FFF2-40B4-BE49-F238E27FC236}">
                <a16:creationId xmlns:a16="http://schemas.microsoft.com/office/drawing/2014/main" id="{E38FFC36-5343-43E7-A7A8-C57D267D0B17}"/>
              </a:ext>
            </a:extLst>
          </p:cNvPr>
          <p:cNvSpPr>
            <a:spLocks noGrp="1"/>
          </p:cNvSpPr>
          <p:nvPr>
            <p:ph idx="1"/>
          </p:nvPr>
        </p:nvSpPr>
        <p:spPr/>
        <p:txBody>
          <a:bodyPr/>
          <a:lstStyle/>
          <a:p>
            <a:pPr marL="0" indent="0" algn="l">
              <a:buNone/>
            </a:pPr>
            <a:r>
              <a:rPr lang="it-IT" sz="2100" dirty="0">
                <a:latin typeface="SimonciniGaramondStd"/>
              </a:rPr>
              <a:t>A </a:t>
            </a:r>
            <a:r>
              <a:rPr lang="it-IT" sz="2100" b="0" i="0" u="none" strike="noStrike" baseline="0" dirty="0">
                <a:latin typeface="SimonciniGaramondStd"/>
              </a:rPr>
              <a:t>parte i troll e i professionisti dell’odio, come quelli al servizio della propaganda politica e delle varie “bestie”, non esistono assolutamente cattivi da un lato e assolutamente buoni dall’altro, quanto piuttosto </a:t>
            </a:r>
            <a:r>
              <a:rPr lang="it-IT" sz="2100" b="1" i="0" u="none" strike="noStrike" baseline="0" dirty="0">
                <a:latin typeface="SimonciniGaramondStd"/>
              </a:rPr>
              <a:t>un’eterogenea serie di casistiche, tra le quali si estende un </a:t>
            </a:r>
            <a:r>
              <a:rPr lang="it-IT" sz="2100" b="1" i="1" u="none" strike="noStrike" baseline="0" dirty="0">
                <a:latin typeface="SimonciniGaramondStd-Italic"/>
              </a:rPr>
              <a:t>continuum </a:t>
            </a:r>
            <a:r>
              <a:rPr lang="it-IT" sz="2100" b="1" i="0" u="none" strike="noStrike" baseline="0" dirty="0">
                <a:latin typeface="SimonciniGaramondStd"/>
              </a:rPr>
              <a:t>dai contorni non sempre definiti che va dall’odio occasionale all’odio casuale, dal ‘l’ho scritto senza pensarci’ al ‘non pensavo che avrei fatto del male a qualcuno’.</a:t>
            </a:r>
          </a:p>
          <a:p>
            <a:pPr marL="0" indent="0" algn="l">
              <a:buNone/>
            </a:pPr>
            <a:r>
              <a:rPr lang="it-IT" sz="2100" b="1" i="0" u="none" strike="noStrike" baseline="0" dirty="0">
                <a:latin typeface="SimonciniGaramondStd"/>
              </a:rPr>
              <a:t>Ognuno di noi potrebbe ritrovarsi in dinamiche d’odio: come quando mettiamo alla gogna (digitale) una persona </a:t>
            </a:r>
            <a:r>
              <a:rPr lang="it-IT" sz="2100" b="0" i="0" u="none" strike="noStrike" baseline="0" dirty="0">
                <a:latin typeface="SimonciniGaramondStd"/>
              </a:rPr>
              <a:t>che «ha sbagliato». Ma chi deve giudicare, ed eventualmente sanzionare? </a:t>
            </a:r>
          </a:p>
          <a:p>
            <a:pPr marL="0" indent="0" algn="l">
              <a:buNone/>
            </a:pPr>
            <a:r>
              <a:rPr lang="it-IT" sz="2100" b="1" i="0" u="none" strike="noStrike" baseline="0" dirty="0">
                <a:latin typeface="SimonciniGaramondStd"/>
              </a:rPr>
              <a:t>È giusto autoassegnarsi contemporaneamente il ruolo di accusatori e giudici?</a:t>
            </a:r>
          </a:p>
          <a:p>
            <a:pPr marL="0" indent="0" algn="l">
              <a:buNone/>
            </a:pPr>
            <a:r>
              <a:rPr lang="it-IT" sz="2100" b="0" i="0" u="none" strike="noStrike" baseline="0" dirty="0">
                <a:latin typeface="SimonciniGaramondStd"/>
              </a:rPr>
              <a:t>La </a:t>
            </a:r>
            <a:r>
              <a:rPr lang="it-IT" sz="2100" b="1" i="0" u="none" strike="noStrike" baseline="0" dirty="0">
                <a:latin typeface="SimonciniGaramondStd"/>
              </a:rPr>
              <a:t>casistica</a:t>
            </a:r>
            <a:r>
              <a:rPr lang="it-IT" sz="2100" b="0" i="0" u="none" strike="noStrike" baseline="0" dirty="0">
                <a:latin typeface="SimonciniGaramondStd"/>
              </a:rPr>
              <a:t> </a:t>
            </a:r>
            <a:r>
              <a:rPr lang="it-IT" sz="2100" b="1" i="0" u="none" strike="noStrike" baseline="0" dirty="0">
                <a:latin typeface="SimonciniGaramondStd"/>
              </a:rPr>
              <a:t>ovviamente varia molto con l’eta degli utenti, il mezzo</a:t>
            </a:r>
            <a:r>
              <a:rPr lang="it-IT" sz="2100" b="0" i="0" u="none" strike="noStrike" baseline="0" dirty="0">
                <a:latin typeface="SimonciniGaramondStd"/>
              </a:rPr>
              <a:t> (smartphone, </a:t>
            </a:r>
            <a:r>
              <a:rPr lang="it-IT" sz="2100" b="0" i="0" u="none" strike="noStrike" baseline="0" dirty="0">
                <a:latin typeface="SimonciniGaramondStd-SC700"/>
              </a:rPr>
              <a:t>pc, </a:t>
            </a:r>
            <a:r>
              <a:rPr lang="it-IT" sz="2100" b="0" i="0" u="none" strike="noStrike" baseline="0" dirty="0">
                <a:latin typeface="SimonciniGaramondStd"/>
              </a:rPr>
              <a:t>tablet), </a:t>
            </a:r>
            <a:r>
              <a:rPr lang="it-IT" sz="2100" b="1" i="0" u="none" strike="noStrike" baseline="0" dirty="0">
                <a:latin typeface="SimonciniGaramondStd"/>
              </a:rPr>
              <a:t>le piattaforme utilizzate</a:t>
            </a:r>
            <a:r>
              <a:rPr lang="it-IT" sz="2100" b="0" i="0" u="none" strike="noStrike" baseline="0" dirty="0">
                <a:latin typeface="SimonciniGaramondStd"/>
              </a:rPr>
              <a:t> (Facebook non e Twitter che non e Instagram che non e TikTok, e i forum non sono pagine di giornali che non sono blog e via dicendo): un’osservazione etnografica dell’uso del mezzo è quindi utile, se non necessaria.</a:t>
            </a:r>
            <a:endParaRPr lang="en-GB" sz="2100" dirty="0"/>
          </a:p>
        </p:txBody>
      </p:sp>
      <p:sp>
        <p:nvSpPr>
          <p:cNvPr id="4" name="Date Placeholder 3">
            <a:extLst>
              <a:ext uri="{FF2B5EF4-FFF2-40B4-BE49-F238E27FC236}">
                <a16:creationId xmlns:a16="http://schemas.microsoft.com/office/drawing/2014/main" id="{EE3A3873-FB7B-4516-9F49-759988E627CB}"/>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71F22CB8-B43F-4D34-A3D6-3744265FC2B9}"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CBCBE942-52D4-498B-ABA0-32BC2438EC1B}"/>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19</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1967704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A7377E4-EDB2-40BE-A981-552988182CE5}"/>
              </a:ext>
            </a:extLst>
          </p:cNvPr>
          <p:cNvSpPr>
            <a:spLocks noGrp="1"/>
          </p:cNvSpPr>
          <p:nvPr>
            <p:ph type="ctrTitle"/>
          </p:nvPr>
        </p:nvSpPr>
        <p:spPr>
          <a:xfrm>
            <a:off x="1524000" y="1122362"/>
            <a:ext cx="9144000" cy="2840037"/>
          </a:xfrm>
        </p:spPr>
        <p:txBody>
          <a:bodyPr>
            <a:normAutofit/>
          </a:bodyPr>
          <a:lstStyle/>
          <a:p>
            <a:r>
              <a:rPr lang="it-IT" sz="5800" dirty="0"/>
              <a:t>Alcuni spunti iniziali</a:t>
            </a:r>
            <a:endParaRPr lang="en-GB" sz="5800" dirty="0"/>
          </a:p>
        </p:txBody>
      </p:sp>
      <p:cxnSp>
        <p:nvCxnSpPr>
          <p:cNvPr id="13" name="Straight Connector 12">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246980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088AA-CEB1-4FC7-BD7F-90E26BC0C012}"/>
              </a:ext>
            </a:extLst>
          </p:cNvPr>
          <p:cNvSpPr>
            <a:spLocks noGrp="1"/>
          </p:cNvSpPr>
          <p:nvPr>
            <p:ph type="title"/>
          </p:nvPr>
        </p:nvSpPr>
        <p:spPr>
          <a:xfrm>
            <a:off x="698695" y="365125"/>
            <a:ext cx="10655105" cy="929103"/>
          </a:xfrm>
        </p:spPr>
        <p:txBody>
          <a:bodyPr/>
          <a:lstStyle/>
          <a:p>
            <a:r>
              <a:rPr lang="en-GB" dirty="0"/>
              <a:t>La rete come </a:t>
            </a:r>
            <a:r>
              <a:rPr lang="en-GB" dirty="0" err="1"/>
              <a:t>facilitatore</a:t>
            </a:r>
            <a:r>
              <a:rPr lang="en-GB" dirty="0"/>
              <a:t> </a:t>
            </a:r>
            <a:r>
              <a:rPr lang="en-GB" dirty="0" err="1"/>
              <a:t>dell’odio</a:t>
            </a:r>
            <a:r>
              <a:rPr lang="en-GB" dirty="0"/>
              <a:t>?</a:t>
            </a:r>
          </a:p>
        </p:txBody>
      </p:sp>
      <p:sp>
        <p:nvSpPr>
          <p:cNvPr id="3" name="Content Placeholder 2">
            <a:extLst>
              <a:ext uri="{FF2B5EF4-FFF2-40B4-BE49-F238E27FC236}">
                <a16:creationId xmlns:a16="http://schemas.microsoft.com/office/drawing/2014/main" id="{750D3403-4BDA-4705-B1EC-E771AB04C342}"/>
              </a:ext>
            </a:extLst>
          </p:cNvPr>
          <p:cNvSpPr>
            <a:spLocks noGrp="1"/>
          </p:cNvSpPr>
          <p:nvPr>
            <p:ph idx="1"/>
          </p:nvPr>
        </p:nvSpPr>
        <p:spPr>
          <a:xfrm>
            <a:off x="717453" y="1333253"/>
            <a:ext cx="10775852" cy="5275678"/>
          </a:xfrm>
        </p:spPr>
        <p:txBody>
          <a:bodyPr numCol="2"/>
          <a:lstStyle/>
          <a:p>
            <a:pPr>
              <a:lnSpc>
                <a:spcPct val="100000"/>
              </a:lnSpc>
              <a:defRPr lang="en-US"/>
            </a:pPr>
            <a:r>
              <a:rPr lang="it-IT" sz="2000" b="1" dirty="0"/>
              <a:t>Velocità: </a:t>
            </a:r>
            <a:r>
              <a:rPr lang="it-IT" sz="2000" dirty="0"/>
              <a:t>si apprende anche per mera esposizione e sovraccarico informativo;</a:t>
            </a:r>
          </a:p>
          <a:p>
            <a:pPr>
              <a:lnSpc>
                <a:spcPct val="100000"/>
              </a:lnSpc>
              <a:defRPr lang="en-US"/>
            </a:pPr>
            <a:r>
              <a:rPr lang="it-IT" sz="2000" b="1" dirty="0"/>
              <a:t>Capacità amplificatrice e diffusive</a:t>
            </a:r>
            <a:r>
              <a:rPr lang="it-IT" sz="2000" dirty="0"/>
              <a:t>. Il contenuto d’odio assume si sposta nel tempo e nello spazio;</a:t>
            </a:r>
            <a:endParaRPr lang="en-GB" sz="2000" dirty="0"/>
          </a:p>
          <a:p>
            <a:pPr>
              <a:lnSpc>
                <a:spcPct val="100000"/>
              </a:lnSpc>
              <a:defRPr lang="en-US"/>
            </a:pPr>
            <a:r>
              <a:rPr lang="it-IT" sz="2000" b="1" dirty="0"/>
              <a:t>Persistenza delle informazioni nel tempo</a:t>
            </a:r>
            <a:r>
              <a:rPr lang="it-IT" sz="2000" dirty="0"/>
              <a:t>: il contenuto d’odio, anche se rimosso, resta ‘attivo’;</a:t>
            </a:r>
            <a:endParaRPr lang="en-GB" sz="2000" dirty="0"/>
          </a:p>
          <a:p>
            <a:pPr>
              <a:lnSpc>
                <a:spcPct val="100000"/>
              </a:lnSpc>
              <a:defRPr lang="en-US"/>
            </a:pPr>
            <a:r>
              <a:rPr lang="it-IT" sz="2000" b="1" dirty="0"/>
              <a:t>Schermo come scudo</a:t>
            </a:r>
            <a:r>
              <a:rPr lang="it-IT" sz="2000" dirty="0"/>
              <a:t>, che garantisce  anonimato come protezione;</a:t>
            </a:r>
            <a:endParaRPr lang="en-GB" sz="2000" dirty="0"/>
          </a:p>
          <a:p>
            <a:pPr>
              <a:lnSpc>
                <a:spcPct val="100000"/>
              </a:lnSpc>
              <a:defRPr lang="en-US"/>
            </a:pPr>
            <a:r>
              <a:rPr lang="it-IT" sz="2000" b="1" dirty="0"/>
              <a:t>Insorgenza di un odio più creativo</a:t>
            </a:r>
            <a:r>
              <a:rPr lang="it-IT" sz="2000" dirty="0"/>
              <a:t>, che si avvale di parole ma anche di immagini, suoni, ecc.</a:t>
            </a:r>
            <a:endParaRPr lang="en-GB" sz="2000" dirty="0"/>
          </a:p>
          <a:p>
            <a:pPr>
              <a:lnSpc>
                <a:spcPct val="100000"/>
              </a:lnSpc>
              <a:defRPr lang="en-US"/>
            </a:pPr>
            <a:r>
              <a:rPr lang="it-IT" sz="2000" b="1" dirty="0"/>
              <a:t>Difficoltà nel privilegiare fonti attendibili da quelle non attendibili</a:t>
            </a:r>
            <a:r>
              <a:rPr lang="it-IT" sz="2000" dirty="0"/>
              <a:t>;</a:t>
            </a:r>
            <a:endParaRPr lang="en-GB" sz="2000" dirty="0"/>
          </a:p>
          <a:p>
            <a:pPr>
              <a:lnSpc>
                <a:spcPct val="100000"/>
              </a:lnSpc>
              <a:defRPr lang="en-US"/>
            </a:pPr>
            <a:endParaRPr lang="it-IT" sz="2000" b="1" dirty="0"/>
          </a:p>
          <a:p>
            <a:pPr>
              <a:lnSpc>
                <a:spcPct val="100000"/>
              </a:lnSpc>
              <a:defRPr lang="en-US"/>
            </a:pPr>
            <a:r>
              <a:rPr lang="it-IT" sz="2000" b="1" dirty="0"/>
              <a:t>Rete come teatro di odio (transnazionale)</a:t>
            </a:r>
            <a:r>
              <a:rPr lang="it-IT" sz="2000" dirty="0"/>
              <a:t>, nel quale i fenomeni di odio si rincorrono e si attivano al di là delle frontiere nazionali, in un contesto globale e delocalizzato;</a:t>
            </a:r>
            <a:endParaRPr lang="en-GB" sz="2000" dirty="0"/>
          </a:p>
          <a:p>
            <a:pPr>
              <a:lnSpc>
                <a:spcPct val="100000"/>
              </a:lnSpc>
              <a:defRPr lang="en-US"/>
            </a:pPr>
            <a:r>
              <a:rPr lang="it-IT" sz="2000" dirty="0"/>
              <a:t>Facilità, per gli </a:t>
            </a:r>
            <a:r>
              <a:rPr lang="it-IT" sz="2000" i="1" dirty="0"/>
              <a:t>hater</a:t>
            </a:r>
            <a:r>
              <a:rPr lang="it-IT" sz="2000" dirty="0"/>
              <a:t>, di incorrere in </a:t>
            </a:r>
            <a:r>
              <a:rPr lang="it-IT" sz="2000" b="1" dirty="0"/>
              <a:t>comportamenti ossessivi</a:t>
            </a:r>
            <a:r>
              <a:rPr lang="it-IT" sz="2000" dirty="0"/>
              <a:t>;</a:t>
            </a:r>
            <a:endParaRPr lang="en-GB" sz="2000" dirty="0"/>
          </a:p>
          <a:p>
            <a:pPr>
              <a:lnSpc>
                <a:spcPct val="100000"/>
              </a:lnSpc>
              <a:defRPr lang="en-US"/>
            </a:pPr>
            <a:r>
              <a:rPr lang="it-IT" sz="2000" b="1" dirty="0"/>
              <a:t>Esposizione del lato più intimo della persone</a:t>
            </a:r>
            <a:r>
              <a:rPr lang="it-IT" sz="2000" dirty="0"/>
              <a:t>, senza filtri o distanze.</a:t>
            </a:r>
          </a:p>
          <a:p>
            <a:pPr>
              <a:lnSpc>
                <a:spcPct val="100000"/>
              </a:lnSpc>
              <a:defRPr lang="en-US"/>
            </a:pPr>
            <a:r>
              <a:rPr lang="it-IT" sz="2000" b="1" dirty="0"/>
              <a:t>Analfabetismo emotivo,</a:t>
            </a:r>
            <a:r>
              <a:rPr lang="it-IT" sz="2000" dirty="0"/>
              <a:t> nel momento in cui l’interazione mediata sostituisce la fisicità del corpo, attiviamo meno meccanismi di simulazione corporea, e meno capacità di riconoscere le emozioni degli altri. Emozioni forti ma disincarnate.</a:t>
            </a:r>
            <a:endParaRPr lang="en-GB" sz="2000" dirty="0"/>
          </a:p>
          <a:p>
            <a:pPr marL="0" indent="0">
              <a:lnSpc>
                <a:spcPct val="100000"/>
              </a:lnSpc>
              <a:buNone/>
            </a:pPr>
            <a:endParaRPr lang="en-GB" sz="2000" dirty="0"/>
          </a:p>
        </p:txBody>
      </p:sp>
      <p:sp>
        <p:nvSpPr>
          <p:cNvPr id="5" name="Slide Number Placeholder 4">
            <a:extLst>
              <a:ext uri="{FF2B5EF4-FFF2-40B4-BE49-F238E27FC236}">
                <a16:creationId xmlns:a16="http://schemas.microsoft.com/office/drawing/2014/main" id="{46320F1A-A339-4246-899F-25CBD4EC06D4}"/>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20</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3232167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A7377E4-EDB2-40BE-A981-552988182CE5}"/>
              </a:ext>
            </a:extLst>
          </p:cNvPr>
          <p:cNvSpPr>
            <a:spLocks noGrp="1"/>
          </p:cNvSpPr>
          <p:nvPr>
            <p:ph type="ctrTitle"/>
          </p:nvPr>
        </p:nvSpPr>
        <p:spPr>
          <a:xfrm>
            <a:off x="1524000" y="1122362"/>
            <a:ext cx="9144000" cy="2840037"/>
          </a:xfrm>
        </p:spPr>
        <p:txBody>
          <a:bodyPr>
            <a:normAutofit/>
          </a:bodyPr>
          <a:lstStyle/>
          <a:p>
            <a:r>
              <a:rPr lang="en-GB" sz="5800" dirty="0"/>
              <a:t>Le </a:t>
            </a:r>
            <a:r>
              <a:rPr lang="en-GB" sz="5800" dirty="0" err="1"/>
              <a:t>specificità</a:t>
            </a:r>
            <a:r>
              <a:rPr lang="en-GB" sz="5800" dirty="0"/>
              <a:t> </a:t>
            </a:r>
            <a:r>
              <a:rPr lang="en-GB" sz="5800" dirty="0" err="1"/>
              <a:t>dell’odio</a:t>
            </a:r>
            <a:r>
              <a:rPr lang="en-GB" sz="5800" dirty="0"/>
              <a:t> online</a:t>
            </a:r>
          </a:p>
        </p:txBody>
      </p:sp>
      <p:cxnSp>
        <p:nvCxnSpPr>
          <p:cNvPr id="13" name="Straight Connector 12">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6241927"/>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1B91F-118D-49BE-9CAE-7B08B6FE9F7C}"/>
              </a:ext>
            </a:extLst>
          </p:cNvPr>
          <p:cNvSpPr>
            <a:spLocks noGrp="1"/>
          </p:cNvSpPr>
          <p:nvPr>
            <p:ph type="title"/>
          </p:nvPr>
        </p:nvSpPr>
        <p:spPr/>
        <p:txBody>
          <a:bodyPr/>
          <a:lstStyle/>
          <a:p>
            <a:r>
              <a:rPr lang="en-GB" dirty="0" err="1"/>
              <a:t>Inoltre</a:t>
            </a:r>
            <a:r>
              <a:rPr lang="en-GB" dirty="0"/>
              <a:t>…</a:t>
            </a:r>
          </a:p>
        </p:txBody>
      </p:sp>
      <p:sp>
        <p:nvSpPr>
          <p:cNvPr id="3" name="Content Placeholder 2">
            <a:extLst>
              <a:ext uri="{FF2B5EF4-FFF2-40B4-BE49-F238E27FC236}">
                <a16:creationId xmlns:a16="http://schemas.microsoft.com/office/drawing/2014/main" id="{D63F0D2D-8E70-4A71-88B4-DD6DCB53750B}"/>
              </a:ext>
            </a:extLst>
          </p:cNvPr>
          <p:cNvSpPr>
            <a:spLocks noGrp="1"/>
          </p:cNvSpPr>
          <p:nvPr>
            <p:ph idx="1"/>
          </p:nvPr>
        </p:nvSpPr>
        <p:spPr>
          <a:xfrm>
            <a:off x="838200" y="1392703"/>
            <a:ext cx="10515600" cy="4784578"/>
          </a:xfrm>
        </p:spPr>
        <p:txBody>
          <a:bodyPr/>
          <a:lstStyle/>
          <a:p>
            <a:pPr>
              <a:lnSpc>
                <a:spcPct val="100000"/>
              </a:lnSpc>
              <a:defRPr lang="en-US"/>
            </a:pPr>
            <a:r>
              <a:rPr lang="it-IT" sz="2000" b="1" dirty="0"/>
              <a:t>Il pregiudizio di conferma (</a:t>
            </a:r>
            <a:r>
              <a:rPr lang="it-IT" sz="2000" b="1" i="1" dirty="0"/>
              <a:t>confirmation bias</a:t>
            </a:r>
            <a:r>
              <a:rPr lang="it-IT" sz="2000" b="1" dirty="0"/>
              <a:t>)</a:t>
            </a:r>
            <a:r>
              <a:rPr lang="it-IT" sz="2000" dirty="0"/>
              <a:t>, per cui si cercano prove che confermino quello che già pensiamo, trascurando invece dati che potrebbero metterci in crisi; </a:t>
            </a:r>
          </a:p>
          <a:p>
            <a:pPr>
              <a:lnSpc>
                <a:spcPct val="100000"/>
              </a:lnSpc>
              <a:defRPr lang="en-US"/>
            </a:pPr>
            <a:r>
              <a:rPr lang="it-IT" sz="2000" b="1" dirty="0"/>
              <a:t>l’effetto innesco (</a:t>
            </a:r>
            <a:r>
              <a:rPr lang="it-IT" sz="2000" b="1" i="1" dirty="0"/>
              <a:t>priming</a:t>
            </a:r>
            <a:r>
              <a:rPr lang="it-IT" sz="2000" b="1" dirty="0"/>
              <a:t>)</a:t>
            </a:r>
            <a:r>
              <a:rPr lang="it-IT" sz="2000" dirty="0"/>
              <a:t> che si ha quando l'esposizione a uno stimolo (verbale, visivo, uditivo) influenza, senza che se ne abbia consapevolezza, una risposta a uno stimolo successivo</a:t>
            </a:r>
          </a:p>
          <a:p>
            <a:pPr>
              <a:lnSpc>
                <a:spcPct val="100000"/>
              </a:lnSpc>
              <a:defRPr lang="en-US"/>
            </a:pPr>
            <a:r>
              <a:rPr lang="it-IT" sz="2000" b="1" dirty="0"/>
              <a:t>La «mera espozione» (</a:t>
            </a:r>
            <a:r>
              <a:rPr lang="it-IT" sz="2000" b="1" i="1" dirty="0"/>
              <a:t>mere exposure</a:t>
            </a:r>
            <a:r>
              <a:rPr lang="it-IT" sz="2000" b="1" dirty="0"/>
              <a:t>)</a:t>
            </a:r>
            <a:r>
              <a:rPr lang="it-IT" sz="2000" dirty="0"/>
              <a:t> a uno stato di ostilità o simpatia/condivisione in base al tipo di stimoli ricevuti, che influenza l’apprendimento incosciente. </a:t>
            </a:r>
            <a:endParaRPr lang="en-GB" sz="2000" dirty="0"/>
          </a:p>
          <a:p>
            <a:pPr>
              <a:lnSpc>
                <a:spcPct val="100000"/>
              </a:lnSpc>
              <a:defRPr lang="en-US"/>
            </a:pPr>
            <a:r>
              <a:rPr lang="it-IT" sz="2000" b="1" dirty="0"/>
              <a:t>l‘effetto alone (</a:t>
            </a:r>
            <a:r>
              <a:rPr lang="it-IT" sz="2000" b="1" i="1" dirty="0"/>
              <a:t>halo effect</a:t>
            </a:r>
            <a:r>
              <a:rPr lang="it-IT" sz="2000" b="1" dirty="0"/>
              <a:t>)</a:t>
            </a:r>
            <a:r>
              <a:rPr lang="it-IT" sz="2000" dirty="0"/>
              <a:t>, ovvero il </a:t>
            </a:r>
            <a:r>
              <a:rPr lang="it-IT" sz="2000" i="1" dirty="0"/>
              <a:t>bias</a:t>
            </a:r>
            <a:r>
              <a:rPr lang="it-IT" sz="2000" dirty="0"/>
              <a:t> cognitivo per il quale la percezione di un individuo, di un fatto o di un oggetto, è influenzata da uno solo tratto dell’individuo, o l’effetto del </a:t>
            </a:r>
            <a:r>
              <a:rPr lang="it-IT" sz="2000" i="1" dirty="0"/>
              <a:t>bias</a:t>
            </a:r>
            <a:r>
              <a:rPr lang="it-IT" sz="2000" dirty="0"/>
              <a:t> “delle informazioni negative</a:t>
            </a:r>
            <a:r>
              <a:rPr lang="en-GB" sz="2000" dirty="0"/>
              <a:t>”</a:t>
            </a:r>
          </a:p>
          <a:p>
            <a:pPr>
              <a:lnSpc>
                <a:spcPct val="100000"/>
              </a:lnSpc>
              <a:defRPr lang="en-US"/>
            </a:pPr>
            <a:r>
              <a:rPr lang="it-IT" sz="2000" b="1" dirty="0"/>
              <a:t>L’effetto camera dell’eco (</a:t>
            </a:r>
            <a:r>
              <a:rPr lang="it-IT" sz="2000" b="1" i="1" dirty="0"/>
              <a:t>echo chamber</a:t>
            </a:r>
            <a:r>
              <a:rPr lang="it-IT" sz="2000" b="1" dirty="0"/>
              <a:t>),</a:t>
            </a:r>
            <a:r>
              <a:rPr lang="it-IT" sz="2000" dirty="0"/>
              <a:t> situazioni e contesti in cui informazioni, idee o credenze vengono amplificate da una ripetitiva trasmissione e ritrasmissione all'interno di un àmbito omogeneo e chiuso, in cui visioni e interpretazioni divergenti finiscono per non trovare spazio perché ciascuno seleziona e riceve solo le notizie e i commenti con i quali concorda a priori. </a:t>
            </a:r>
            <a:endParaRPr lang="en-GB" sz="2000" dirty="0"/>
          </a:p>
          <a:p>
            <a:pPr marL="0" indent="0">
              <a:lnSpc>
                <a:spcPct val="100000"/>
              </a:lnSpc>
              <a:buNone/>
            </a:pPr>
            <a:endParaRPr lang="en-GB" sz="2000" dirty="0"/>
          </a:p>
        </p:txBody>
      </p:sp>
      <p:sp>
        <p:nvSpPr>
          <p:cNvPr id="4" name="Date Placeholder 3">
            <a:extLst>
              <a:ext uri="{FF2B5EF4-FFF2-40B4-BE49-F238E27FC236}">
                <a16:creationId xmlns:a16="http://schemas.microsoft.com/office/drawing/2014/main" id="{1BD99DFF-BF5A-49DD-B210-17198D8DD751}"/>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71F22CB8-B43F-4D34-A3D6-3744265FC2B9}"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C1B9FFBF-8E91-4832-86EC-324C6E8DD9BF}"/>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22</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434580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26B7D-AE66-4C4D-A90B-99E4E7DDB041}"/>
              </a:ext>
            </a:extLst>
          </p:cNvPr>
          <p:cNvSpPr>
            <a:spLocks noGrp="1"/>
          </p:cNvSpPr>
          <p:nvPr>
            <p:ph type="title"/>
          </p:nvPr>
        </p:nvSpPr>
        <p:spPr>
          <a:xfrm>
            <a:off x="836295" y="654148"/>
            <a:ext cx="3931920" cy="1600200"/>
          </a:xfrm>
        </p:spPr>
        <p:txBody>
          <a:bodyPr wrap="square" anchor="b">
            <a:normAutofit/>
          </a:bodyPr>
          <a:lstStyle/>
          <a:p>
            <a:r>
              <a:rPr lang="en-GB" sz="4400" dirty="0"/>
              <a:t>La </a:t>
            </a:r>
            <a:r>
              <a:rPr lang="en-GB" sz="4400" dirty="0" err="1"/>
              <a:t>metafora</a:t>
            </a:r>
            <a:r>
              <a:rPr lang="en-GB" sz="4400" dirty="0"/>
              <a:t> del </a:t>
            </a:r>
            <a:r>
              <a:rPr lang="en-GB" sz="4400" dirty="0" err="1"/>
              <a:t>balcone</a:t>
            </a:r>
            <a:endParaRPr lang="en-GB" sz="4400" dirty="0"/>
          </a:p>
        </p:txBody>
      </p:sp>
      <p:pic>
        <p:nvPicPr>
          <p:cNvPr id="6" name="Picture 5">
            <a:extLst>
              <a:ext uri="{FF2B5EF4-FFF2-40B4-BE49-F238E27FC236}">
                <a16:creationId xmlns:a16="http://schemas.microsoft.com/office/drawing/2014/main" id="{DA1EB9BC-F725-40F7-BF38-A64E343B583E}"/>
              </a:ext>
            </a:extLst>
          </p:cNvPr>
          <p:cNvPicPr>
            <a:picLocks noChangeAspect="1"/>
          </p:cNvPicPr>
          <p:nvPr/>
        </p:nvPicPr>
        <p:blipFill rotWithShape="1">
          <a:blip r:embed="rId2"/>
          <a:srcRect l="15723" r="1" b="1"/>
          <a:stretch/>
        </p:blipFill>
        <p:spPr>
          <a:xfrm>
            <a:off x="5183505" y="987425"/>
            <a:ext cx="6172200" cy="4873625"/>
          </a:xfrm>
          <a:prstGeom prst="rect">
            <a:avLst/>
          </a:prstGeom>
          <a:noFill/>
        </p:spPr>
      </p:pic>
      <p:sp>
        <p:nvSpPr>
          <p:cNvPr id="4" name="Date Placeholder 3">
            <a:extLst>
              <a:ext uri="{FF2B5EF4-FFF2-40B4-BE49-F238E27FC236}">
                <a16:creationId xmlns:a16="http://schemas.microsoft.com/office/drawing/2014/main" id="{88232747-230D-4139-98F3-D48530F874E3}"/>
              </a:ext>
            </a:extLst>
          </p:cNvPr>
          <p:cNvSpPr>
            <a:spLocks noGrp="1"/>
          </p:cNvSpPr>
          <p:nvPr>
            <p:ph type="dt" sz="half" idx="10"/>
          </p:nvPr>
        </p:nvSpPr>
        <p:spPr>
          <a:xfrm>
            <a:off x="838200" y="6356350"/>
            <a:ext cx="2743200" cy="365125"/>
          </a:xfrm>
        </p:spPr>
        <p:txBody>
          <a:bodyPr wrap="square" anchor="ctr">
            <a:normAutofit/>
          </a:bodyPr>
          <a:lstStyle/>
          <a:p>
            <a:pPr marL="0" marR="0" lvl="0" indent="0" algn="l" defTabSz="457200" eaLnBrk="1" fontAlgn="auto" latinLnBrk="0" hangingPunct="1">
              <a:lnSpc>
                <a:spcPct val="100000"/>
              </a:lnSpc>
              <a:spcBef>
                <a:spcPts val="0"/>
              </a:spcBef>
              <a:spcAft>
                <a:spcPts val="600"/>
              </a:spcAft>
              <a:buClrTx/>
              <a:buSzTx/>
              <a:buFontTx/>
              <a:buNone/>
              <a:tabLst/>
              <a:defRPr lang="en-US"/>
            </a:pPr>
            <a:fld id="{71F22CB8-B43F-4D34-A3D6-3744265FC2B9}"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60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C00840D9-6D08-40D8-BB61-6D7230DC66EF}"/>
              </a:ext>
            </a:extLst>
          </p:cNvPr>
          <p:cNvSpPr>
            <a:spLocks noGrp="1"/>
          </p:cNvSpPr>
          <p:nvPr>
            <p:ph type="sldNum" sz="quarter" idx="12"/>
          </p:nvPr>
        </p:nvSpPr>
        <p:spPr>
          <a:xfrm>
            <a:off x="8610600" y="6356350"/>
            <a:ext cx="2743200" cy="365125"/>
          </a:xfrm>
        </p:spPr>
        <p:txBody>
          <a:bodyPr wrap="square" anchor="ctr">
            <a:normAutofit/>
          </a:bodyPr>
          <a:lstStyle/>
          <a:p>
            <a:pPr marL="0" marR="0" lvl="0" indent="0" algn="r" defTabSz="457200" eaLnBrk="1" fontAlgn="auto" latinLnBrk="0" hangingPunct="1">
              <a:lnSpc>
                <a:spcPct val="100000"/>
              </a:lnSpc>
              <a:spcBef>
                <a:spcPts val="0"/>
              </a:spcBef>
              <a:spcAft>
                <a:spcPts val="60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600"/>
                </a:spcAft>
                <a:buClrTx/>
                <a:buSzTx/>
                <a:buFontTx/>
                <a:buNone/>
                <a:tabLst/>
                <a:defRPr lang="en-US"/>
              </a:pPr>
              <a:t>23</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1319384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077A9-10A6-4164-AA21-E7398784BCB0}"/>
              </a:ext>
            </a:extLst>
          </p:cNvPr>
          <p:cNvSpPr>
            <a:spLocks noGrp="1"/>
          </p:cNvSpPr>
          <p:nvPr>
            <p:ph type="title"/>
          </p:nvPr>
        </p:nvSpPr>
        <p:spPr>
          <a:xfrm>
            <a:off x="840105" y="457200"/>
            <a:ext cx="3931920" cy="1600200"/>
          </a:xfrm>
        </p:spPr>
        <p:txBody>
          <a:bodyPr wrap="square" anchor="b">
            <a:normAutofit/>
          </a:bodyPr>
          <a:lstStyle/>
          <a:p>
            <a:r>
              <a:rPr lang="en-GB" sz="4000" dirty="0" err="1"/>
              <a:t>Conformit</a:t>
            </a:r>
            <a:r>
              <a:rPr lang="it-IT" sz="4000" dirty="0"/>
              <a:t>à e silenzio</a:t>
            </a:r>
            <a:endParaRPr lang="en-GB" sz="4000" dirty="0"/>
          </a:p>
        </p:txBody>
      </p:sp>
      <p:sp>
        <p:nvSpPr>
          <p:cNvPr id="3" name="Content Placeholder 2">
            <a:extLst>
              <a:ext uri="{FF2B5EF4-FFF2-40B4-BE49-F238E27FC236}">
                <a16:creationId xmlns:a16="http://schemas.microsoft.com/office/drawing/2014/main" id="{CD9F9DD5-1361-467E-8A4A-3CD449BC147C}"/>
              </a:ext>
            </a:extLst>
          </p:cNvPr>
          <p:cNvSpPr>
            <a:spLocks noGrp="1"/>
          </p:cNvSpPr>
          <p:nvPr>
            <p:ph idx="1"/>
          </p:nvPr>
        </p:nvSpPr>
        <p:spPr>
          <a:xfrm>
            <a:off x="5183505" y="1015561"/>
            <a:ext cx="6172200" cy="4873625"/>
          </a:xfrm>
        </p:spPr>
        <p:txBody>
          <a:bodyPr wrap="square" anchor="t">
            <a:normAutofit/>
          </a:bodyPr>
          <a:lstStyle/>
          <a:p>
            <a:pPr marL="0" indent="0">
              <a:buNone/>
            </a:pPr>
            <a:r>
              <a:rPr lang="it-IT" sz="2200" dirty="0"/>
              <a:t>Sul Web, quando un utente sente di avere una opinione minoritaria rispetto alla propria rete sociale, spesso decide di non esprimerla. La </a:t>
            </a:r>
            <a:r>
              <a:rPr lang="it-IT" sz="2200" b="1" dirty="0"/>
              <a:t>pressione di conformità</a:t>
            </a:r>
            <a:r>
              <a:rPr lang="it-IT" sz="2200" dirty="0"/>
              <a:t> è dovuta al fatto che non si vuole lasciare traccia delle proprie opinioni minoritarie, temendo di ricavarne dileggio ed isolamento. Questo fenomeno è noto anche </a:t>
            </a:r>
            <a:r>
              <a:rPr lang="it-IT" sz="2200" b="1" dirty="0"/>
              <a:t>come “spirale del silenzio”: </a:t>
            </a:r>
            <a:r>
              <a:rPr lang="it-IT" sz="2200" dirty="0"/>
              <a:t>un singolo è disincentivato dall'esprimere apertamente un'opinione che percepisce essere contraria alla opinione della maggioranza per paura di subire riprovazione. Questo silenzio, a sua volta, farebbe aumentare la percezione collettiva di quale sia l’opinione della maggioranza, rinforzando, di conseguenza il silenzio di chi si crede minoranza.</a:t>
            </a:r>
            <a:r>
              <a:rPr lang="en-GB" sz="2200" dirty="0"/>
              <a:t> </a:t>
            </a:r>
          </a:p>
          <a:p>
            <a:pPr marL="0" indent="0">
              <a:buNone/>
            </a:pPr>
            <a:endParaRPr lang="en-GB" sz="2200" dirty="0"/>
          </a:p>
        </p:txBody>
      </p:sp>
      <p:pic>
        <p:nvPicPr>
          <p:cNvPr id="7" name="Picture 2" descr="pensiero critico">
            <a:extLst>
              <a:ext uri="{FF2B5EF4-FFF2-40B4-BE49-F238E27FC236}">
                <a16:creationId xmlns:a16="http://schemas.microsoft.com/office/drawing/2014/main" id="{19C1DF6C-3045-4D96-87C0-CF2A29AFD97B}"/>
              </a:ext>
            </a:extLst>
          </p:cNvPr>
          <p:cNvPicPr>
            <a:picLocks noChangeAspect="1"/>
            <a:extLst>
              <a:ext uri="smNativeData">
                <pr:smNativeData xmlns:pr="smNativeData" xmlns:p14="http://schemas.microsoft.com/office/powerpoint/2010/main" xmlns="" val="SMDATA_15_/ufCXRMAAAAlAAAAEQAAAC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HZp4Bf///wEAAAAAAAAAAAAAAAAAAAAAAAAAAAAAAAAAAAAAAAAAAAAAAAJ/f38A5+bmA8zMzADAwP8Af39/AAAAAAAAAAAAAAAAAP///wAAAAAAIQAAABgAAAAUAAAA+wIAAMoIAACFIgAAcSAAABAAAAAmAAAACAAAAP//////////"/>
              </a:ext>
            </a:extLst>
          </p:cNvPicPr>
          <p:nvPr/>
        </p:nvPicPr>
        <p:blipFill>
          <a:blip r:embed="rId2"/>
          <a:stretch>
            <a:fillRect/>
          </a:stretch>
        </p:blipFill>
        <p:spPr>
          <a:xfrm>
            <a:off x="811969" y="2488882"/>
            <a:ext cx="3931920" cy="2948940"/>
          </a:xfrm>
          <a:prstGeom prst="rect">
            <a:avLst/>
          </a:prstGeom>
          <a:noFill/>
          <a:ln>
            <a:noFill/>
          </a:ln>
          <a:effectLst/>
        </p:spPr>
      </p:pic>
      <p:sp>
        <p:nvSpPr>
          <p:cNvPr id="5" name="Date Placeholder 4">
            <a:extLst>
              <a:ext uri="{FF2B5EF4-FFF2-40B4-BE49-F238E27FC236}">
                <a16:creationId xmlns:a16="http://schemas.microsoft.com/office/drawing/2014/main" id="{12A07E4B-E89E-40E4-9539-FD2D2255F6C1}"/>
              </a:ext>
            </a:extLst>
          </p:cNvPr>
          <p:cNvSpPr>
            <a:spLocks noGrp="1"/>
          </p:cNvSpPr>
          <p:nvPr>
            <p:ph type="dt" sz="half" idx="10"/>
          </p:nvPr>
        </p:nvSpPr>
        <p:spPr>
          <a:xfrm>
            <a:off x="838200" y="6356350"/>
            <a:ext cx="2743200" cy="365125"/>
          </a:xfrm>
        </p:spPr>
        <p:txBody>
          <a:bodyPr wrap="square" anchor="ctr">
            <a:normAutofit/>
          </a:bodyPr>
          <a:lstStyle/>
          <a:p>
            <a:pPr marL="0" marR="0" lvl="0" indent="0" algn="l" defTabSz="457200" eaLnBrk="1" fontAlgn="auto" latinLnBrk="0" hangingPunct="1">
              <a:lnSpc>
                <a:spcPct val="100000"/>
              </a:lnSpc>
              <a:spcBef>
                <a:spcPts val="0"/>
              </a:spcBef>
              <a:spcAft>
                <a:spcPts val="600"/>
              </a:spcAft>
              <a:buClrTx/>
              <a:buSzTx/>
              <a:buFontTx/>
              <a:buNone/>
              <a:tabLst/>
              <a:defRPr lang="en-US"/>
            </a:pPr>
            <a:fld id="{3465171C-EAA7-4014-B8CD-306624423AC2}"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60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6" name="Slide Number Placeholder 5">
            <a:extLst>
              <a:ext uri="{FF2B5EF4-FFF2-40B4-BE49-F238E27FC236}">
                <a16:creationId xmlns:a16="http://schemas.microsoft.com/office/drawing/2014/main" id="{58C35304-DB9E-402B-AB88-9DAD240BFDA9}"/>
              </a:ext>
            </a:extLst>
          </p:cNvPr>
          <p:cNvSpPr>
            <a:spLocks noGrp="1"/>
          </p:cNvSpPr>
          <p:nvPr>
            <p:ph type="sldNum" sz="quarter" idx="12"/>
          </p:nvPr>
        </p:nvSpPr>
        <p:spPr>
          <a:xfrm>
            <a:off x="8610600" y="6356350"/>
            <a:ext cx="2743200" cy="365125"/>
          </a:xfrm>
        </p:spPr>
        <p:txBody>
          <a:bodyPr wrap="square" anchor="ctr">
            <a:normAutofit/>
          </a:bodyPr>
          <a:lstStyle/>
          <a:p>
            <a:pPr marL="0" marR="0" lvl="0" indent="0" algn="r" defTabSz="457200" eaLnBrk="1" fontAlgn="auto" latinLnBrk="0" hangingPunct="1">
              <a:lnSpc>
                <a:spcPct val="100000"/>
              </a:lnSpc>
              <a:spcBef>
                <a:spcPts val="0"/>
              </a:spcBef>
              <a:spcAft>
                <a:spcPts val="600"/>
              </a:spcAft>
              <a:buClrTx/>
              <a:buSzTx/>
              <a:buFontTx/>
              <a:buNone/>
              <a:tabLst/>
              <a:defRPr lang="en-US"/>
            </a:pPr>
            <a:fld id="{3E85E3C5-8BD3-D015-9D3D-7D40AD736B28}"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600"/>
                </a:spcAft>
                <a:buClrTx/>
                <a:buSzTx/>
                <a:buFontTx/>
                <a:buNone/>
                <a:tabLst/>
                <a:defRPr lang="en-US"/>
              </a:pPr>
              <a:t>24</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1746500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80CB0-B587-409D-B1DA-01CB3F44A33C}"/>
              </a:ext>
            </a:extLst>
          </p:cNvPr>
          <p:cNvSpPr>
            <a:spLocks noGrp="1"/>
          </p:cNvSpPr>
          <p:nvPr>
            <p:ph type="title"/>
          </p:nvPr>
        </p:nvSpPr>
        <p:spPr/>
        <p:txBody>
          <a:bodyPr/>
          <a:lstStyle/>
          <a:p>
            <a:r>
              <a:rPr lang="en-GB" dirty="0"/>
              <a:t>Internet governance e </a:t>
            </a:r>
            <a:r>
              <a:rPr lang="en-GB" dirty="0" err="1"/>
              <a:t>diritto</a:t>
            </a:r>
            <a:endParaRPr lang="en-GB" dirty="0"/>
          </a:p>
        </p:txBody>
      </p:sp>
      <p:sp>
        <p:nvSpPr>
          <p:cNvPr id="3" name="Content Placeholder 2">
            <a:extLst>
              <a:ext uri="{FF2B5EF4-FFF2-40B4-BE49-F238E27FC236}">
                <a16:creationId xmlns:a16="http://schemas.microsoft.com/office/drawing/2014/main" id="{5D9FD9F2-BB8C-43D5-9784-4A005BB3DED8}"/>
              </a:ext>
            </a:extLst>
          </p:cNvPr>
          <p:cNvSpPr>
            <a:spLocks noGrp="1"/>
          </p:cNvSpPr>
          <p:nvPr>
            <p:ph idx="1"/>
          </p:nvPr>
        </p:nvSpPr>
        <p:spPr>
          <a:xfrm>
            <a:off x="838200" y="1487993"/>
            <a:ext cx="10515600" cy="4701792"/>
          </a:xfrm>
        </p:spPr>
        <p:txBody>
          <a:bodyPr/>
          <a:lstStyle/>
          <a:p>
            <a:pPr marL="0" indent="0">
              <a:buNone/>
            </a:pPr>
            <a:r>
              <a:rPr lang="it-IT" sz="2100" dirty="0"/>
              <a:t>Analizzare la internet governance dal punto di vista giuridico significa interrogarsi sul ruolo:</a:t>
            </a:r>
          </a:p>
          <a:p>
            <a:pPr marL="457200" indent="-457200">
              <a:buFont typeface="+mj-lt"/>
              <a:buAutoNum type="arabicPeriod"/>
            </a:pPr>
            <a:r>
              <a:rPr lang="it-IT" sz="2100" b="1" dirty="0"/>
              <a:t>di soggetti pubblici e privati </a:t>
            </a:r>
            <a:r>
              <a:rPr lang="it-IT" sz="2100" dirty="0"/>
              <a:t>nella gestione/governance di internet</a:t>
            </a:r>
          </a:p>
          <a:p>
            <a:pPr marL="914400" lvl="1" indent="-457200">
              <a:buFont typeface="+mj-lt"/>
              <a:buAutoNum type="arabicPeriod"/>
            </a:pPr>
            <a:r>
              <a:rPr lang="it-IT" sz="2100" b="1" dirty="0"/>
              <a:t>Soggetti pubblici </a:t>
            </a:r>
            <a:r>
              <a:rPr lang="it-IT" sz="2100" dirty="0"/>
              <a:t>(statali e organizzazioni internazionali), che a) non possono vantare alcun potere su internet, che deve essere considerato un’entità autonoma e indipendente (teorie cyber-anarchiche); b) possono esercitare i propri poteri anche nello spazio digitale, tenendo in considerazione la struttura della rete.</a:t>
            </a:r>
          </a:p>
          <a:p>
            <a:pPr marL="914400" lvl="1" indent="-457200">
              <a:buFont typeface="+mj-lt"/>
              <a:buAutoNum type="arabicPeriod"/>
            </a:pPr>
            <a:r>
              <a:rPr lang="it-IT" sz="2100" b="1" dirty="0"/>
              <a:t>Soggetti privati</a:t>
            </a:r>
            <a:r>
              <a:rPr lang="it-IT" sz="2100" dirty="0"/>
              <a:t>: a) che garantiscono l’accesso alla rete (internet service provider); b) che propongono contenuti, servizi, prodotti in rete (piattaforme, motori di ricerca e social networks)</a:t>
            </a:r>
          </a:p>
          <a:p>
            <a:pPr marL="914400" lvl="1" indent="-457200">
              <a:buFont typeface="+mj-lt"/>
              <a:buAutoNum type="arabicPeriod"/>
            </a:pPr>
            <a:r>
              <a:rPr lang="it-IT" sz="2100" b="1" dirty="0"/>
              <a:t>Utenti</a:t>
            </a:r>
          </a:p>
          <a:p>
            <a:pPr marL="914400" lvl="1" indent="-457200">
              <a:buFont typeface="+mj-lt"/>
              <a:buAutoNum type="arabicPeriod"/>
            </a:pPr>
            <a:r>
              <a:rPr lang="it-IT" sz="2100" b="1" dirty="0"/>
              <a:t>Società civile</a:t>
            </a:r>
            <a:r>
              <a:rPr lang="it-IT" sz="2100" dirty="0"/>
              <a:t>, la quale, sempre più, è in grado di influenzare l’internet governance, ad esempio per quanto al monitoraggio e al contrasto alla diffusione di contenuti illeciti. </a:t>
            </a:r>
          </a:p>
          <a:p>
            <a:pPr marL="457200" indent="-457200">
              <a:buFont typeface="+mj-lt"/>
              <a:buAutoNum type="arabicPeriod"/>
            </a:pPr>
            <a:r>
              <a:rPr lang="it-IT" sz="2100" b="1" dirty="0"/>
              <a:t>del diritto e delle fonti normative</a:t>
            </a:r>
            <a:r>
              <a:rPr lang="it-IT" sz="2100" dirty="0"/>
              <a:t> nel regolamentare la rete e le responsabilità dei soggetti che la governano, nonché nel garantire i diritti degli utenti.</a:t>
            </a:r>
          </a:p>
          <a:p>
            <a:pPr marL="0" indent="0">
              <a:buNone/>
            </a:pPr>
            <a:endParaRPr lang="en-GB" sz="2100" dirty="0"/>
          </a:p>
        </p:txBody>
      </p:sp>
      <p:sp>
        <p:nvSpPr>
          <p:cNvPr id="4" name="Date Placeholder 3">
            <a:extLst>
              <a:ext uri="{FF2B5EF4-FFF2-40B4-BE49-F238E27FC236}">
                <a16:creationId xmlns:a16="http://schemas.microsoft.com/office/drawing/2014/main" id="{80DA3E06-BB81-4572-A99B-26F0652B359B}"/>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71F22CB8-B43F-4D34-A3D6-3744265FC2B9}"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CC438BF8-32F4-40DD-922F-3D2BDC6D8A43}"/>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25</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3938634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5EEB7-8411-495E-8A79-79C853CE272C}"/>
              </a:ext>
            </a:extLst>
          </p:cNvPr>
          <p:cNvSpPr>
            <a:spLocks noGrp="1"/>
          </p:cNvSpPr>
          <p:nvPr>
            <p:ph type="title"/>
          </p:nvPr>
        </p:nvSpPr>
        <p:spPr>
          <a:xfrm>
            <a:off x="838200" y="182244"/>
            <a:ext cx="10515600" cy="1325880"/>
          </a:xfrm>
        </p:spPr>
        <p:txBody>
          <a:bodyPr/>
          <a:lstStyle/>
          <a:p>
            <a:r>
              <a:rPr lang="en-GB" dirty="0"/>
              <a:t>Le </a:t>
            </a:r>
            <a:r>
              <a:rPr lang="en-GB" dirty="0" err="1"/>
              <a:t>responsabilit</a:t>
            </a:r>
            <a:r>
              <a:rPr lang="it-IT" dirty="0"/>
              <a:t>à dei soggetti</a:t>
            </a:r>
            <a:endParaRPr lang="en-GB" dirty="0"/>
          </a:p>
        </p:txBody>
      </p:sp>
      <p:sp>
        <p:nvSpPr>
          <p:cNvPr id="3" name="Content Placeholder 2">
            <a:extLst>
              <a:ext uri="{FF2B5EF4-FFF2-40B4-BE49-F238E27FC236}">
                <a16:creationId xmlns:a16="http://schemas.microsoft.com/office/drawing/2014/main" id="{4C07F9E9-F272-4B7F-B2C7-AB43D6A88471}"/>
              </a:ext>
            </a:extLst>
          </p:cNvPr>
          <p:cNvSpPr>
            <a:spLocks noGrp="1"/>
          </p:cNvSpPr>
          <p:nvPr>
            <p:ph idx="1"/>
          </p:nvPr>
        </p:nvSpPr>
        <p:spPr>
          <a:xfrm>
            <a:off x="838199" y="1252023"/>
            <a:ext cx="10908323" cy="4854918"/>
          </a:xfrm>
        </p:spPr>
        <p:txBody>
          <a:bodyPr/>
          <a:lstStyle/>
          <a:p>
            <a:pPr marL="0" indent="0">
              <a:buNone/>
            </a:pPr>
            <a:r>
              <a:rPr lang="it-IT" sz="2000" dirty="0"/>
              <a:t>La </a:t>
            </a:r>
            <a:r>
              <a:rPr lang="it-IT" sz="2000" i="1" dirty="0"/>
              <a:t>Direttiva</a:t>
            </a:r>
            <a:r>
              <a:rPr lang="it-IT" sz="2000" dirty="0"/>
              <a:t> 2000/31/CE (Direttiva e-commerce) distingue tre tipologie di provider:</a:t>
            </a:r>
          </a:p>
          <a:p>
            <a:r>
              <a:rPr lang="it-IT" sz="2000" dirty="0"/>
              <a:t>Servizi di semplice trasporto "mere conduit" (art. 12)</a:t>
            </a:r>
          </a:p>
          <a:p>
            <a:r>
              <a:rPr lang="it-IT" sz="2000" dirty="0"/>
              <a:t>Memorizzazione temporanea detta "caching" (art. 13)</a:t>
            </a:r>
          </a:p>
          <a:p>
            <a:r>
              <a:rPr lang="it-IT" sz="2000" dirty="0"/>
              <a:t>Servizi di hosting (art. 14) </a:t>
            </a:r>
          </a:p>
          <a:p>
            <a:pPr marL="0" indent="0">
              <a:buNone/>
            </a:pPr>
            <a:r>
              <a:rPr lang="it-IT" sz="2000" dirty="0"/>
              <a:t>e sancisce </a:t>
            </a:r>
          </a:p>
          <a:p>
            <a:r>
              <a:rPr lang="it-IT" sz="2000" b="1" dirty="0"/>
              <a:t>l’esenzione da responsabilità dei provider</a:t>
            </a:r>
            <a:r>
              <a:rPr lang="it-IT" sz="2000" dirty="0"/>
              <a:t> poiché in via generale non controllano e non conoscono le informazioni trasmesse o memorizzate; </a:t>
            </a:r>
            <a:r>
              <a:rPr lang="it-IT" sz="2000" b="1" dirty="0"/>
              <a:t>in via eccezionale il provider è ritenuto responsabile se</a:t>
            </a:r>
            <a:r>
              <a:rPr lang="it-IT" sz="2000" dirty="0"/>
              <a:t> a) sia effettivamente al corrente del fatto che l'attività o l'informazione è illecita; b) non agisce immediatamente per rimuovere le informazioni o per disabilitarne l'accesso (art. 14) </a:t>
            </a:r>
          </a:p>
          <a:p>
            <a:r>
              <a:rPr lang="it-IT" sz="2000" b="1" dirty="0"/>
              <a:t>il divieto di imporre ai prestatori un obbligo generale di sorveglianza sui contenuti</a:t>
            </a:r>
            <a:r>
              <a:rPr lang="it-IT" sz="2000" dirty="0"/>
              <a:t> che trasmettono (art. 15)</a:t>
            </a:r>
          </a:p>
          <a:p>
            <a:pPr marL="0" indent="0">
              <a:buNone/>
            </a:pPr>
            <a:r>
              <a:rPr lang="it-IT" sz="2000" dirty="0"/>
              <a:t>In Italia il D.lgs. n. 70 del 2003 sul commercio elettronico è più protettivo per gli hosting provider circa la rimozione dei contenuti, </a:t>
            </a:r>
            <a:r>
              <a:rPr lang="it-IT" sz="2000" b="1" dirty="0"/>
              <a:t>prevedendo tale obbligo solo a seguito di comunicazione in tal senso delle autorità competenti</a:t>
            </a:r>
            <a:r>
              <a:rPr lang="it-IT" sz="2000" dirty="0"/>
              <a:t> (art. 16 e 17 D.lgs 70/2003). N.B.: il decreto non specifica quale autorità pubblica sia competente ad emettere l’ordine di rimozione.</a:t>
            </a:r>
          </a:p>
        </p:txBody>
      </p:sp>
      <p:sp>
        <p:nvSpPr>
          <p:cNvPr id="4" name="Date Placeholder 3">
            <a:extLst>
              <a:ext uri="{FF2B5EF4-FFF2-40B4-BE49-F238E27FC236}">
                <a16:creationId xmlns:a16="http://schemas.microsoft.com/office/drawing/2014/main" id="{E33FE764-0F17-487D-B314-908D9FA8BC17}"/>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71F22CB8-B43F-4D34-A3D6-3744265FC2B9}"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31BD26A2-4A64-4732-9848-FB564DBAEB19}"/>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26</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3913222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A3305-73F5-4B9E-954E-5ADADB0E25CE}"/>
              </a:ext>
            </a:extLst>
          </p:cNvPr>
          <p:cNvSpPr>
            <a:spLocks noGrp="1"/>
          </p:cNvSpPr>
          <p:nvPr>
            <p:ph type="title"/>
          </p:nvPr>
        </p:nvSpPr>
        <p:spPr>
          <a:xfrm>
            <a:off x="838200" y="365125"/>
            <a:ext cx="10515600" cy="961048"/>
          </a:xfrm>
        </p:spPr>
        <p:txBody>
          <a:bodyPr/>
          <a:lstStyle/>
          <a:p>
            <a:r>
              <a:rPr lang="it-IT" dirty="0"/>
              <a:t>Criticità</a:t>
            </a:r>
            <a:endParaRPr lang="en-GB" dirty="0"/>
          </a:p>
        </p:txBody>
      </p:sp>
      <p:sp>
        <p:nvSpPr>
          <p:cNvPr id="3" name="Content Placeholder 2">
            <a:extLst>
              <a:ext uri="{FF2B5EF4-FFF2-40B4-BE49-F238E27FC236}">
                <a16:creationId xmlns:a16="http://schemas.microsoft.com/office/drawing/2014/main" id="{D7BB4027-755E-4CFF-8652-329B46F24D55}"/>
              </a:ext>
            </a:extLst>
          </p:cNvPr>
          <p:cNvSpPr>
            <a:spLocks noGrp="1"/>
          </p:cNvSpPr>
          <p:nvPr>
            <p:ph idx="1"/>
          </p:nvPr>
        </p:nvSpPr>
        <p:spPr>
          <a:xfrm>
            <a:off x="838200" y="1209823"/>
            <a:ext cx="10515600" cy="5283052"/>
          </a:xfrm>
        </p:spPr>
        <p:txBody>
          <a:bodyPr/>
          <a:lstStyle/>
          <a:p>
            <a:pPr marL="0" indent="0">
              <a:buNone/>
            </a:pPr>
            <a:r>
              <a:rPr lang="it-IT" sz="2000" dirty="0"/>
              <a:t>La </a:t>
            </a:r>
            <a:r>
              <a:rPr lang="it-IT" sz="2000" i="1" dirty="0"/>
              <a:t>Direttiva</a:t>
            </a:r>
            <a:r>
              <a:rPr lang="it-IT" sz="2000" dirty="0"/>
              <a:t> e il decreto legislativo sul commercio elettronico </a:t>
            </a:r>
            <a:r>
              <a:rPr lang="it-IT" sz="2000" b="1" dirty="0"/>
              <a:t>muovono dall’idea del provider come soggetto passivo e neutrale</a:t>
            </a:r>
            <a:r>
              <a:rPr lang="it-IT" sz="2000" dirty="0"/>
              <a:t> (mero intermediario). Ma nel corso degli anni i provider si sono evoluti, passando </a:t>
            </a:r>
            <a:r>
              <a:rPr lang="it-IT" sz="2000" b="1" dirty="0"/>
              <a:t>da meri fornitori di accesso alla rete a piattaforme che permettono lo scambio di contenuti e informazioni</a:t>
            </a:r>
            <a:r>
              <a:rPr lang="it-IT" sz="2000" dirty="0"/>
              <a:t> (social networks), servizi di cloud, commercio elettronico.</a:t>
            </a:r>
          </a:p>
          <a:p>
            <a:pPr marL="0" indent="0">
              <a:buNone/>
            </a:pPr>
            <a:r>
              <a:rPr lang="it-IT" sz="2000" dirty="0"/>
              <a:t>La </a:t>
            </a:r>
            <a:r>
              <a:rPr lang="it-IT" sz="2000" b="1" dirty="0"/>
              <a:t>Corte europea</a:t>
            </a:r>
            <a:r>
              <a:rPr lang="it-IT" sz="2000" dirty="0"/>
              <a:t> dei Diritti dell’Uomo - Ex multis C. Edu, Delfi AS c. Estonia (2015) – ha stabilito che </a:t>
            </a:r>
            <a:r>
              <a:rPr lang="it-IT" sz="2000" b="1" dirty="0"/>
              <a:t>un portale di informazione è responsabile</a:t>
            </a:r>
            <a:r>
              <a:rPr lang="it-IT" sz="2000" dirty="0"/>
              <a:t> della violazione dell’art. 10 CEDU (libertà di espressione) </a:t>
            </a:r>
            <a:r>
              <a:rPr lang="it-IT" sz="2000" b="1" dirty="0"/>
              <a:t>a causa della pubblicazione di commenti diffamatori</a:t>
            </a:r>
            <a:r>
              <a:rPr lang="it-IT" sz="2000" dirty="0"/>
              <a:t>. Con altra sentenza, la Corte aveva già precisato che le esenzioni di responsabilità vanno previste nel caso in cui:</a:t>
            </a:r>
          </a:p>
          <a:p>
            <a:r>
              <a:rPr lang="it-IT" sz="2000" dirty="0"/>
              <a:t>Le attività del provider siano di ordine meramente tecnico, automatico e passivo</a:t>
            </a:r>
          </a:p>
          <a:p>
            <a:r>
              <a:rPr lang="it-IT" sz="2000" dirty="0"/>
              <a:t>Il provider non conosca e non controlli le informazioni memorizzate o trasmesse</a:t>
            </a:r>
          </a:p>
          <a:p>
            <a:r>
              <a:rPr lang="it-IT" sz="2000" dirty="0"/>
              <a:t>Il provider agisce come “un prestatore neutro”</a:t>
            </a:r>
          </a:p>
          <a:p>
            <a:pPr marL="0" indent="0">
              <a:buNone/>
            </a:pPr>
            <a:r>
              <a:rPr lang="it-IT" sz="2000" dirty="0"/>
              <a:t>La giurisprudenza nazionale distingue oggi tra:</a:t>
            </a:r>
          </a:p>
          <a:p>
            <a:r>
              <a:rPr lang="it-IT" sz="2000" b="1" dirty="0"/>
              <a:t>hosting passivo</a:t>
            </a:r>
            <a:r>
              <a:rPr lang="it-IT" sz="2000" dirty="0"/>
              <a:t>: provider neutro e imparziale esente da responsabilità</a:t>
            </a:r>
          </a:p>
          <a:p>
            <a:r>
              <a:rPr lang="it-IT" sz="2000" b="1" dirty="0"/>
              <a:t>hosting attivo</a:t>
            </a:r>
            <a:r>
              <a:rPr lang="it-IT" sz="2000" dirty="0"/>
              <a:t>: gestore di contenuti e pertanto responsabile</a:t>
            </a:r>
          </a:p>
          <a:p>
            <a:pPr marL="0" indent="0">
              <a:buNone/>
            </a:pPr>
            <a:r>
              <a:rPr lang="fr-FR" sz="2000" dirty="0"/>
              <a:t>(</a:t>
            </a:r>
            <a:r>
              <a:rPr lang="fr-FR" sz="2000" dirty="0" err="1"/>
              <a:t>cfr</a:t>
            </a:r>
            <a:r>
              <a:rPr lang="fr-FR" sz="2000" dirty="0"/>
              <a:t>. </a:t>
            </a:r>
            <a:r>
              <a:rPr lang="fr-FR" sz="2000" i="1" dirty="0"/>
              <a:t>Digital Services </a:t>
            </a:r>
            <a:r>
              <a:rPr lang="fr-FR" sz="2000" i="1" dirty="0" err="1"/>
              <a:t>Act</a:t>
            </a:r>
            <a:r>
              <a:rPr lang="fr-FR" sz="2000" dirty="0"/>
              <a:t> 2020)</a:t>
            </a:r>
            <a:endParaRPr lang="it-IT" sz="2000" dirty="0"/>
          </a:p>
          <a:p>
            <a:pPr marL="0" indent="0">
              <a:buNone/>
            </a:pPr>
            <a:endParaRPr lang="en-GB" sz="2000" dirty="0"/>
          </a:p>
          <a:p>
            <a:pPr marL="0" indent="0">
              <a:buNone/>
            </a:pPr>
            <a:endParaRPr lang="en-GB" sz="2000" dirty="0"/>
          </a:p>
        </p:txBody>
      </p:sp>
      <p:sp>
        <p:nvSpPr>
          <p:cNvPr id="4" name="Date Placeholder 3">
            <a:extLst>
              <a:ext uri="{FF2B5EF4-FFF2-40B4-BE49-F238E27FC236}">
                <a16:creationId xmlns:a16="http://schemas.microsoft.com/office/drawing/2014/main" id="{A5E5CCAF-A927-45FC-868B-35A8E8CB6298}"/>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71F22CB8-B43F-4D34-A3D6-3744265FC2B9}"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A4750018-306E-4E1A-8605-41987DDF8D0B}"/>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27</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1177371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E8646-C753-4C38-A616-10794F6F40A8}"/>
              </a:ext>
            </a:extLst>
          </p:cNvPr>
          <p:cNvSpPr>
            <a:spLocks noGrp="1"/>
          </p:cNvSpPr>
          <p:nvPr>
            <p:ph type="title"/>
          </p:nvPr>
        </p:nvSpPr>
        <p:spPr/>
        <p:txBody>
          <a:bodyPr/>
          <a:lstStyle/>
          <a:p>
            <a:r>
              <a:rPr lang="it-IT" dirty="0"/>
              <a:t>I contenuti di Internet</a:t>
            </a:r>
            <a:endParaRPr lang="en-GB" dirty="0"/>
          </a:p>
        </p:txBody>
      </p:sp>
      <p:sp>
        <p:nvSpPr>
          <p:cNvPr id="3" name="Content Placeholder 2">
            <a:extLst>
              <a:ext uri="{FF2B5EF4-FFF2-40B4-BE49-F238E27FC236}">
                <a16:creationId xmlns:a16="http://schemas.microsoft.com/office/drawing/2014/main" id="{46EECB69-6E63-4C87-BB7E-E458B675890E}"/>
              </a:ext>
            </a:extLst>
          </p:cNvPr>
          <p:cNvSpPr>
            <a:spLocks noGrp="1"/>
          </p:cNvSpPr>
          <p:nvPr>
            <p:ph idx="1"/>
          </p:nvPr>
        </p:nvSpPr>
        <p:spPr>
          <a:xfrm>
            <a:off x="838200" y="1364567"/>
            <a:ext cx="10515600" cy="4991784"/>
          </a:xfrm>
        </p:spPr>
        <p:txBody>
          <a:bodyPr/>
          <a:lstStyle/>
          <a:p>
            <a:pPr marL="0" indent="0" algn="just">
              <a:buNone/>
            </a:pPr>
            <a:r>
              <a:rPr lang="it-IT" sz="2100" dirty="0">
                <a:effectLst/>
                <a:latin typeface="+mn-lt"/>
                <a:ea typeface="Calibri" panose="020F0502020204030204" pitchFamily="34" charset="0"/>
                <a:cs typeface="Times New Roman" panose="02020603050405020304" pitchFamily="18" charset="0"/>
              </a:rPr>
              <a:t>I contenuti trasmessi, comunicati, pubblicati, memorizzati sul web sono soggetti ad una serie di norme a livello internazionale, europeo e nazionale, previste in fonti normative vincolanti o atti di </a:t>
            </a:r>
            <a:r>
              <a:rPr lang="it-IT" sz="2100" i="1" dirty="0">
                <a:effectLst/>
                <a:latin typeface="+mn-lt"/>
                <a:ea typeface="Calibri" panose="020F0502020204030204" pitchFamily="34" charset="0"/>
                <a:cs typeface="Times New Roman" panose="02020603050405020304" pitchFamily="18" charset="0"/>
              </a:rPr>
              <a:t>softlaw</a:t>
            </a:r>
            <a:r>
              <a:rPr lang="it-IT" sz="2100" dirty="0">
                <a:effectLst/>
                <a:latin typeface="+mn-lt"/>
                <a:ea typeface="Calibri" panose="020F0502020204030204" pitchFamily="34" charset="0"/>
                <a:cs typeface="Times New Roman" panose="02020603050405020304" pitchFamily="18" charset="0"/>
              </a:rPr>
              <a:t> non vincolanti.</a:t>
            </a:r>
            <a:r>
              <a:rPr lang="en-GB" sz="2100" dirty="0">
                <a:latin typeface="+mn-lt"/>
                <a:ea typeface="Calibri" panose="020F0502020204030204" pitchFamily="34" charset="0"/>
                <a:cs typeface="Times New Roman" panose="02020603050405020304" pitchFamily="18" charset="0"/>
              </a:rPr>
              <a:t> </a:t>
            </a:r>
            <a:r>
              <a:rPr lang="it-IT" sz="2100" dirty="0">
                <a:effectLst/>
                <a:latin typeface="+mn-lt"/>
                <a:ea typeface="Calibri" panose="020F0502020204030204" pitchFamily="34" charset="0"/>
                <a:cs typeface="Times New Roman" panose="02020603050405020304" pitchFamily="18" charset="0"/>
              </a:rPr>
              <a:t>Oltre ai principi generali sovranazionali e costituzionali che devono trovare applicazione anche sul web, </a:t>
            </a:r>
            <a:r>
              <a:rPr lang="it-IT" sz="2100" b="1" dirty="0">
                <a:effectLst/>
                <a:latin typeface="+mn-lt"/>
                <a:ea typeface="Calibri" panose="020F0502020204030204" pitchFamily="34" charset="0"/>
                <a:cs typeface="Times New Roman" panose="02020603050405020304" pitchFamily="18" charset="0"/>
              </a:rPr>
              <a:t>è utile suddividere tali norme in aree tematiche: disinformazione, privacy, contenuti illeciti</a:t>
            </a:r>
            <a:r>
              <a:rPr lang="it-IT" sz="2100" dirty="0">
                <a:effectLst/>
                <a:latin typeface="+mn-lt"/>
                <a:ea typeface="Calibri" panose="020F0502020204030204" pitchFamily="34" charset="0"/>
                <a:cs typeface="Times New Roman" panose="02020603050405020304" pitchFamily="18" charset="0"/>
              </a:rPr>
              <a:t>.</a:t>
            </a:r>
            <a:endParaRPr lang="en-GB" sz="2100" dirty="0">
              <a:effectLst/>
              <a:latin typeface="+mn-lt"/>
              <a:ea typeface="Calibri" panose="020F0502020204030204" pitchFamily="34" charset="0"/>
              <a:cs typeface="Times New Roman" panose="02020603050405020304" pitchFamily="18" charset="0"/>
            </a:endParaRPr>
          </a:p>
          <a:p>
            <a:pPr marL="0" indent="0" algn="just">
              <a:buNone/>
            </a:pPr>
            <a:r>
              <a:rPr lang="it-IT" sz="2100" b="1" dirty="0">
                <a:effectLst/>
                <a:latin typeface="+mn-lt"/>
                <a:ea typeface="Calibri" panose="020F0502020204030204" pitchFamily="34" charset="0"/>
                <a:cs typeface="Times New Roman" panose="02020603050405020304" pitchFamily="18" charset="0"/>
              </a:rPr>
              <a:t>Principi generali sovranazionali e costituzionali:</a:t>
            </a:r>
            <a:endParaRPr lang="en-GB" sz="2100" b="1" dirty="0">
              <a:latin typeface="+mn-lt"/>
              <a:ea typeface="Calibri" panose="020F0502020204030204" pitchFamily="34" charset="0"/>
              <a:cs typeface="Times New Roman" panose="02020603050405020304" pitchFamily="18" charset="0"/>
            </a:endParaRPr>
          </a:p>
          <a:p>
            <a:pPr algn="just"/>
            <a:r>
              <a:rPr lang="it-IT" sz="2100" dirty="0">
                <a:effectLst/>
                <a:latin typeface="+mn-lt"/>
                <a:ea typeface="Calibri" panose="020F0502020204030204" pitchFamily="34" charset="0"/>
                <a:cs typeface="Times New Roman" panose="02020603050405020304" pitchFamily="18" charset="0"/>
              </a:rPr>
              <a:t>Convenzioni internazionali sui Diritti umani (es. Convenzione di Istanbul contro la violenza sulle donne);</a:t>
            </a:r>
            <a:endParaRPr lang="en-GB" sz="2100" dirty="0">
              <a:latin typeface="+mn-lt"/>
              <a:ea typeface="Calibri" panose="020F0502020204030204" pitchFamily="34" charset="0"/>
              <a:cs typeface="Times New Roman" panose="02020603050405020304" pitchFamily="18" charset="0"/>
            </a:endParaRPr>
          </a:p>
          <a:p>
            <a:pPr algn="just"/>
            <a:r>
              <a:rPr lang="it-IT" sz="2100" dirty="0">
                <a:effectLst/>
                <a:latin typeface="+mn-lt"/>
                <a:ea typeface="Calibri" panose="020F0502020204030204" pitchFamily="34" charset="0"/>
                <a:cs typeface="Times New Roman" panose="02020603050405020304" pitchFamily="18" charset="0"/>
              </a:rPr>
              <a:t>Carta dei diritti fondamentali dell’UE (art. 11 Libertà di espressione, art. 21 Divieto di discriminazione);</a:t>
            </a:r>
            <a:endParaRPr lang="en-GB" sz="2100" dirty="0">
              <a:latin typeface="+mn-lt"/>
              <a:ea typeface="Calibri" panose="020F0502020204030204" pitchFamily="34" charset="0"/>
              <a:cs typeface="Times New Roman" panose="02020603050405020304" pitchFamily="18" charset="0"/>
            </a:endParaRPr>
          </a:p>
          <a:p>
            <a:pPr algn="just"/>
            <a:r>
              <a:rPr lang="it-IT" sz="2100" dirty="0">
                <a:effectLst/>
                <a:latin typeface="+mn-lt"/>
                <a:ea typeface="Calibri" panose="020F0502020204030204" pitchFamily="34" charset="0"/>
                <a:cs typeface="Times New Roman" panose="02020603050405020304" pitchFamily="18" charset="0"/>
              </a:rPr>
              <a:t>Convenzione europea dei diritti dell’Uomo (art. 10 Libertà di espressione e di informazione, art. 14 Divieto di discriminazione, art. 8 Diritto alla vita privata e familiare, art. 17 Abuso di diritto)</a:t>
            </a:r>
            <a:endParaRPr lang="en-GB" sz="2100" dirty="0">
              <a:effectLst/>
              <a:latin typeface="+mn-lt"/>
              <a:ea typeface="Calibri" panose="020F0502020204030204" pitchFamily="34" charset="0"/>
              <a:cs typeface="Times New Roman" panose="02020603050405020304" pitchFamily="18" charset="0"/>
            </a:endParaRPr>
          </a:p>
          <a:p>
            <a:pPr algn="just"/>
            <a:r>
              <a:rPr lang="it-IT" sz="2100" dirty="0">
                <a:effectLst/>
                <a:latin typeface="+mn-lt"/>
                <a:ea typeface="Calibri" panose="020F0502020204030204" pitchFamily="34" charset="0"/>
                <a:cs typeface="Times New Roman" panose="02020603050405020304" pitchFamily="18" charset="0"/>
              </a:rPr>
              <a:t>Costituzione (art. 2 Diritti inviolabili, art. 3 Principio di eguaglianza, art. 15 Libertà di corrispondenza, art. 21 Libertà di espressione, art. 24 diritto di difesa)</a:t>
            </a:r>
            <a:endParaRPr lang="en-GB" sz="2100" dirty="0">
              <a:effectLst/>
              <a:latin typeface="+mn-lt"/>
              <a:ea typeface="Calibri" panose="020F0502020204030204" pitchFamily="34" charset="0"/>
              <a:cs typeface="Times New Roman" panose="02020603050405020304" pitchFamily="18" charset="0"/>
            </a:endParaRPr>
          </a:p>
          <a:p>
            <a:pPr marL="0" indent="0">
              <a:buNone/>
            </a:pPr>
            <a:endParaRPr lang="en-GB" sz="2100" dirty="0">
              <a:latin typeface="+mn-lt"/>
            </a:endParaRPr>
          </a:p>
        </p:txBody>
      </p:sp>
      <p:sp>
        <p:nvSpPr>
          <p:cNvPr id="4" name="Date Placeholder 3">
            <a:extLst>
              <a:ext uri="{FF2B5EF4-FFF2-40B4-BE49-F238E27FC236}">
                <a16:creationId xmlns:a16="http://schemas.microsoft.com/office/drawing/2014/main" id="{E8B3ABEB-DC5D-4066-AC99-2751738854FB}"/>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71F22CB8-B43F-4D34-A3D6-3744265FC2B9}"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76E214A6-518F-455F-B10B-DB3D7E7927C7}"/>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28</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371439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DF2F9-3D73-40F2-9447-2FB57248789B}"/>
              </a:ext>
            </a:extLst>
          </p:cNvPr>
          <p:cNvSpPr>
            <a:spLocks noGrp="1"/>
          </p:cNvSpPr>
          <p:nvPr>
            <p:ph type="title"/>
          </p:nvPr>
        </p:nvSpPr>
        <p:spPr/>
        <p:txBody>
          <a:bodyPr/>
          <a:lstStyle/>
          <a:p>
            <a:r>
              <a:rPr lang="it-IT" sz="4400" dirty="0"/>
              <a:t>Contenuti illeciti: hate-speech, cyberbullismo, cyberstalking</a:t>
            </a:r>
            <a:endParaRPr lang="en-GB" dirty="0"/>
          </a:p>
        </p:txBody>
      </p:sp>
      <p:sp>
        <p:nvSpPr>
          <p:cNvPr id="3" name="Content Placeholder 2">
            <a:extLst>
              <a:ext uri="{FF2B5EF4-FFF2-40B4-BE49-F238E27FC236}">
                <a16:creationId xmlns:a16="http://schemas.microsoft.com/office/drawing/2014/main" id="{C4EC35D8-B9C7-49CF-ABA2-59771BE98770}"/>
              </a:ext>
            </a:extLst>
          </p:cNvPr>
          <p:cNvSpPr>
            <a:spLocks noGrp="1"/>
          </p:cNvSpPr>
          <p:nvPr>
            <p:ph idx="1"/>
          </p:nvPr>
        </p:nvSpPr>
        <p:spPr>
          <a:xfrm>
            <a:off x="838199" y="1691005"/>
            <a:ext cx="10739511" cy="4801870"/>
          </a:xfrm>
        </p:spPr>
        <p:txBody>
          <a:bodyPr/>
          <a:lstStyle/>
          <a:p>
            <a:pPr marL="0" indent="0">
              <a:buNone/>
            </a:pPr>
            <a:r>
              <a:rPr lang="it-IT" sz="2000" dirty="0"/>
              <a:t>La Commissione ha dottato una serie di atti di soft-law per contrastare la diffusione di contenuti illegali sulla rete, </a:t>
            </a:r>
            <a:r>
              <a:rPr lang="it-IT" sz="2000" b="1" dirty="0"/>
              <a:t>partendo dal presupposto che “What is illegal offline is also illegal online”.</a:t>
            </a:r>
          </a:p>
          <a:p>
            <a:pPr marL="0" indent="0">
              <a:buNone/>
            </a:pPr>
            <a:r>
              <a:rPr lang="it-IT" sz="2000" dirty="0"/>
              <a:t>In generale sui contenuti illeciti si veda la Raccomandazione della Commissione europea </a:t>
            </a:r>
            <a:r>
              <a:rPr lang="it-IT" sz="2000" i="1" dirty="0"/>
              <a:t>Recommendation on measures to effectively tackle illegal content online</a:t>
            </a:r>
            <a:r>
              <a:rPr lang="it-IT" sz="2000" dirty="0"/>
              <a:t>.</a:t>
            </a:r>
          </a:p>
          <a:p>
            <a:pPr marL="0" indent="0">
              <a:buNone/>
            </a:pPr>
            <a:r>
              <a:rPr lang="it-IT" sz="2000" b="1" dirty="0"/>
              <a:t>Contenuti illeciti definiti in fonti vincolanti</a:t>
            </a:r>
            <a:r>
              <a:rPr lang="it-IT" sz="2000" dirty="0"/>
              <a:t>: ex multis Direttiva 2011/93/UE relativa alla lotta contro l’abuso e lo sfruttamento sessuale dei minori e la pornografia minorile; Direttiva (UE) 2017/541 sulla lotta contro il terrorismo;,</a:t>
            </a:r>
            <a:r>
              <a:rPr lang="it-IT" sz="2000" i="1" dirty="0"/>
              <a:t> Decisione quadro sulla lotta contro il razzismo e la </a:t>
            </a:r>
            <a:r>
              <a:rPr lang="it-IT" sz="2000" dirty="0"/>
              <a:t>(2008/913/GAI del Consiglio), che qualifica come reato l'istigazione pubblica alla violenza o all'odio in ragione della razza, della religione, dell'origine nazionale o etnica, si applica anche al web</a:t>
            </a:r>
          </a:p>
          <a:p>
            <a:pPr marL="0" indent="0">
              <a:buNone/>
            </a:pPr>
            <a:r>
              <a:rPr lang="it-IT" sz="2000" b="1" dirty="0"/>
              <a:t>Contenuti illeciti definiti in fonti non vincolanti</a:t>
            </a:r>
            <a:r>
              <a:rPr lang="it-IT" sz="2000" dirty="0"/>
              <a:t>: ad es. </a:t>
            </a:r>
            <a:r>
              <a:rPr lang="it-IT" sz="2000" i="1" dirty="0"/>
              <a:t>Code of Conduct on Countering Hate speech on line</a:t>
            </a:r>
            <a:r>
              <a:rPr lang="it-IT" sz="2000" dirty="0"/>
              <a:t>, siglato dalla Commissione europea e da diverse piattaforme (Facebook, Microsoft, Twitter e YouTube Instagram, Google+, Snapchat, Dailymotion e Jeuxvideo.com) al fine di limitare la diffusione dei contenuti d’odio.</a:t>
            </a:r>
          </a:p>
          <a:p>
            <a:pPr marL="0" indent="0">
              <a:buNone/>
            </a:pPr>
            <a:r>
              <a:rPr lang="it-IT" sz="2000" b="1" dirty="0"/>
              <a:t>Cyber-bullismo</a:t>
            </a:r>
            <a:r>
              <a:rPr lang="it-IT" sz="2000" dirty="0"/>
              <a:t>: in Italia, legge 71 del 2017 </a:t>
            </a:r>
          </a:p>
          <a:p>
            <a:pPr marL="0" indent="0">
              <a:buNone/>
            </a:pPr>
            <a:endParaRPr lang="it-IT" sz="2000" dirty="0"/>
          </a:p>
        </p:txBody>
      </p:sp>
      <p:sp>
        <p:nvSpPr>
          <p:cNvPr id="4" name="Date Placeholder 3">
            <a:extLst>
              <a:ext uri="{FF2B5EF4-FFF2-40B4-BE49-F238E27FC236}">
                <a16:creationId xmlns:a16="http://schemas.microsoft.com/office/drawing/2014/main" id="{CC9ACA98-C249-418E-A498-24E6E57CCB58}"/>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71F22CB8-B43F-4D34-A3D6-3744265FC2B9}"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9B782C77-B377-4D88-926F-3B511AA07A81}"/>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29</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2169295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3B0556E-2417-4809-8B25-689AFF93F3EB}"/>
              </a:ext>
            </a:extLst>
          </p:cNvPr>
          <p:cNvPicPr>
            <a:picLocks noChangeAspect="1"/>
          </p:cNvPicPr>
          <p:nvPr/>
        </p:nvPicPr>
        <p:blipFill rotWithShape="1">
          <a:blip r:embed="rId3"/>
          <a:srcRect t="4271" r="1" b="24373"/>
          <a:stretch/>
        </p:blipFill>
        <p:spPr>
          <a:xfrm>
            <a:off x="641180" y="643467"/>
            <a:ext cx="5129784" cy="5571066"/>
          </a:xfrm>
          <a:prstGeom prst="rect">
            <a:avLst/>
          </a:prstGeom>
        </p:spPr>
      </p:pic>
      <p:pic>
        <p:nvPicPr>
          <p:cNvPr id="3" name="Picture 2"/>
          <p:cNvPicPr>
            <a:picLocks noChangeAspect="1"/>
          </p:cNvPicPr>
          <p:nvPr/>
        </p:nvPicPr>
        <p:blipFill>
          <a:blip r:embed="rId4"/>
          <a:stretch>
            <a:fillRect/>
          </a:stretch>
        </p:blipFill>
        <p:spPr>
          <a:xfrm>
            <a:off x="7004327" y="643467"/>
            <a:ext cx="3908061" cy="557106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13609-BA12-49EA-918D-B611A311D12A}"/>
              </a:ext>
            </a:extLst>
          </p:cNvPr>
          <p:cNvSpPr>
            <a:spLocks noGrp="1"/>
          </p:cNvSpPr>
          <p:nvPr>
            <p:ph type="title"/>
          </p:nvPr>
        </p:nvSpPr>
        <p:spPr>
          <a:xfrm>
            <a:off x="838200" y="365125"/>
            <a:ext cx="10515600" cy="1325880"/>
          </a:xfrm>
        </p:spPr>
        <p:txBody>
          <a:bodyPr wrap="square" anchor="ctr">
            <a:normAutofit/>
          </a:bodyPr>
          <a:lstStyle/>
          <a:p>
            <a:r>
              <a:rPr lang="it-IT" dirty="0"/>
              <a:t>Una legge per lo hate speech online?</a:t>
            </a:r>
            <a:endParaRPr lang="en-GB" dirty="0"/>
          </a:p>
        </p:txBody>
      </p:sp>
      <p:pic>
        <p:nvPicPr>
          <p:cNvPr id="4" name="Picture 3">
            <a:extLst>
              <a:ext uri="{FF2B5EF4-FFF2-40B4-BE49-F238E27FC236}">
                <a16:creationId xmlns:a16="http://schemas.microsoft.com/office/drawing/2014/main" id="{6E8D545B-189F-4FC8-930A-EB19DA44A6BE}"/>
              </a:ext>
            </a:extLst>
          </p:cNvPr>
          <p:cNvPicPr>
            <a:picLocks noChangeAspect="1"/>
          </p:cNvPicPr>
          <p:nvPr/>
        </p:nvPicPr>
        <p:blipFill>
          <a:blip r:embed="rId2"/>
          <a:stretch>
            <a:fillRect/>
          </a:stretch>
        </p:blipFill>
        <p:spPr>
          <a:xfrm>
            <a:off x="2227862" y="1825625"/>
            <a:ext cx="7736276" cy="4351655"/>
          </a:xfrm>
          <a:prstGeom prst="rect">
            <a:avLst/>
          </a:prstGeom>
          <a:noFill/>
        </p:spPr>
      </p:pic>
      <p:sp>
        <p:nvSpPr>
          <p:cNvPr id="3" name="Date Placeholder 2">
            <a:extLst>
              <a:ext uri="{FF2B5EF4-FFF2-40B4-BE49-F238E27FC236}">
                <a16:creationId xmlns:a16="http://schemas.microsoft.com/office/drawing/2014/main" id="{CDD110E9-6EA9-4AF6-B5E3-4E6C8900F278}"/>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3CB41334-36A3-4E79-8AE2-D03775408DE6}"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0F0D1153-60A1-4F72-8900-BF9940E53500}"/>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30</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4220148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FEAA7-2F21-42B8-ABD5-45028CC2CA8E}"/>
              </a:ext>
            </a:extLst>
          </p:cNvPr>
          <p:cNvSpPr>
            <a:spLocks noGrp="1"/>
          </p:cNvSpPr>
          <p:nvPr>
            <p:ph type="title"/>
          </p:nvPr>
        </p:nvSpPr>
        <p:spPr/>
        <p:txBody>
          <a:bodyPr/>
          <a:lstStyle/>
          <a:p>
            <a:r>
              <a:rPr lang="en-GB" sz="3600" dirty="0" err="1"/>
              <a:t>Ddl</a:t>
            </a:r>
            <a:r>
              <a:rPr lang="en-GB" sz="3600" dirty="0"/>
              <a:t> </a:t>
            </a:r>
            <a:r>
              <a:rPr lang="en-GB" sz="3600" dirty="0" err="1"/>
              <a:t>Boldrini</a:t>
            </a:r>
            <a:r>
              <a:rPr lang="en-GB" sz="3600" dirty="0"/>
              <a:t> </a:t>
            </a:r>
            <a:r>
              <a:rPr lang="it-IT" sz="3600" i="1" dirty="0"/>
              <a:t>Misure per la prevenzione e il contrasto delle manifestazioni d’odio sulla rete internet</a:t>
            </a:r>
            <a:r>
              <a:rPr lang="it-IT" sz="3600" dirty="0"/>
              <a:t> </a:t>
            </a:r>
            <a:endParaRPr lang="en-GB" sz="3600" dirty="0"/>
          </a:p>
        </p:txBody>
      </p:sp>
      <p:sp>
        <p:nvSpPr>
          <p:cNvPr id="3" name="Content Placeholder 2">
            <a:extLst>
              <a:ext uri="{FF2B5EF4-FFF2-40B4-BE49-F238E27FC236}">
                <a16:creationId xmlns:a16="http://schemas.microsoft.com/office/drawing/2014/main" id="{E6E91981-5F77-47C3-B226-8DA9623DBCF8}"/>
              </a:ext>
            </a:extLst>
          </p:cNvPr>
          <p:cNvSpPr>
            <a:spLocks noGrp="1"/>
          </p:cNvSpPr>
          <p:nvPr>
            <p:ph idx="1"/>
          </p:nvPr>
        </p:nvSpPr>
        <p:spPr>
          <a:xfrm>
            <a:off x="838200" y="1895965"/>
            <a:ext cx="10515600" cy="4351655"/>
          </a:xfrm>
        </p:spPr>
        <p:txBody>
          <a:bodyPr/>
          <a:lstStyle/>
          <a:p>
            <a:pPr marL="0" indent="0">
              <a:lnSpc>
                <a:spcPct val="100000"/>
              </a:lnSpc>
              <a:buNone/>
            </a:pPr>
            <a:r>
              <a:rPr lang="it-IT" sz="2000" dirty="0">
                <a:solidFill>
                  <a:srgbClr val="000000"/>
                </a:solidFill>
                <a:effectLst/>
                <a:latin typeface="+mn-lt"/>
                <a:ea typeface="Times New Roman" panose="02020603050405020304" pitchFamily="18" charset="0"/>
                <a:cs typeface="Times New Roman" panose="02020603050405020304" pitchFamily="18" charset="0"/>
              </a:rPr>
              <a:t>Art. 1: </a:t>
            </a:r>
            <a:r>
              <a:rPr lang="it-IT" sz="2000" b="1" dirty="0">
                <a:solidFill>
                  <a:srgbClr val="000000"/>
                </a:solidFill>
                <a:effectLst/>
                <a:latin typeface="+mn-lt"/>
                <a:ea typeface="Times New Roman" panose="02020603050405020304" pitchFamily="18" charset="0"/>
                <a:cs typeface="Times New Roman" panose="02020603050405020304" pitchFamily="18" charset="0"/>
              </a:rPr>
              <a:t>La presente legge ha la finalità di </a:t>
            </a:r>
            <a:r>
              <a:rPr lang="it-IT" sz="2000" b="1" dirty="0">
                <a:solidFill>
                  <a:srgbClr val="000000"/>
                </a:solidFill>
                <a:effectLst/>
                <a:latin typeface="+mn-lt"/>
                <a:ea typeface="Cambria" panose="02040503050406030204" pitchFamily="18" charset="0"/>
                <a:cs typeface="Times New Roman" panose="02020603050405020304" pitchFamily="18" charset="0"/>
              </a:rPr>
              <a:t>garantire la tutela della dignità, della libertà personale e della salute psicofisica delle utenti e degli utenti dalla presenza e permanenza sulla rete </a:t>
            </a:r>
            <a:r>
              <a:rPr lang="it-IT" sz="2000" b="1" i="1" dirty="0">
                <a:solidFill>
                  <a:srgbClr val="000000"/>
                </a:solidFill>
                <a:effectLst/>
                <a:latin typeface="+mn-lt"/>
                <a:ea typeface="Cambria" panose="02040503050406030204" pitchFamily="18" charset="0"/>
                <a:cs typeface="Times New Roman" panose="02020603050405020304" pitchFamily="18" charset="0"/>
              </a:rPr>
              <a:t>internet</a:t>
            </a:r>
            <a:r>
              <a:rPr lang="it-IT" sz="2000" b="1" dirty="0">
                <a:solidFill>
                  <a:srgbClr val="000000"/>
                </a:solidFill>
                <a:effectLst/>
                <a:latin typeface="+mn-lt"/>
                <a:ea typeface="Cambria" panose="02040503050406030204" pitchFamily="18" charset="0"/>
                <a:cs typeface="Times New Roman" panose="02020603050405020304" pitchFamily="18" charset="0"/>
              </a:rPr>
              <a:t> di abusi connessi a comportamenti quali manifestazioni che diffondono, incitano, promuovono o giustificano l’odio, la discriminazione e la violenza</a:t>
            </a:r>
            <a:r>
              <a:rPr lang="it-IT" sz="2000" dirty="0">
                <a:solidFill>
                  <a:srgbClr val="000000"/>
                </a:solidFill>
                <a:effectLst/>
                <a:latin typeface="+mn-lt"/>
                <a:ea typeface="Cambria" panose="02040503050406030204" pitchFamily="18" charset="0"/>
                <a:cs typeface="Times New Roman" panose="02020603050405020304" pitchFamily="18" charset="0"/>
              </a:rPr>
              <a:t>.</a:t>
            </a:r>
            <a:endParaRPr lang="en-GB" sz="2000" dirty="0">
              <a:effectLst/>
              <a:latin typeface="+mn-lt"/>
              <a:ea typeface="Cambria" panose="02040503050406030204" pitchFamily="18" charset="0"/>
              <a:cs typeface="Times New Roman" panose="02020603050405020304" pitchFamily="18" charset="0"/>
            </a:endParaRPr>
          </a:p>
          <a:p>
            <a:pPr marL="0" indent="0">
              <a:lnSpc>
                <a:spcPct val="100000"/>
              </a:lnSpc>
              <a:buNone/>
            </a:pPr>
            <a:r>
              <a:rPr lang="it-IT" sz="2000" dirty="0">
                <a:effectLst/>
                <a:latin typeface="+mn-lt"/>
                <a:ea typeface="Times New Roman" panose="02020603050405020304" pitchFamily="18" charset="0"/>
              </a:rPr>
              <a:t>Art. 2: </a:t>
            </a:r>
            <a:r>
              <a:rPr lang="it-IT" sz="2000" b="1" dirty="0">
                <a:effectLst/>
                <a:latin typeface="+mn-lt"/>
                <a:ea typeface="Times New Roman" panose="02020603050405020304" pitchFamily="18" charset="0"/>
              </a:rPr>
              <a:t>I gestori di siti internet</a:t>
            </a:r>
            <a:r>
              <a:rPr lang="it-IT" sz="2000" dirty="0">
                <a:effectLst/>
                <a:latin typeface="+mn-lt"/>
                <a:ea typeface="Times New Roman" panose="02020603050405020304" pitchFamily="18" charset="0"/>
              </a:rPr>
              <a:t>... </a:t>
            </a:r>
            <a:r>
              <a:rPr lang="it-IT" sz="2000" b="1" dirty="0">
                <a:effectLst/>
                <a:latin typeface="+mn-lt"/>
                <a:ea typeface="Times New Roman" panose="02020603050405020304" pitchFamily="18" charset="0"/>
              </a:rPr>
              <a:t>contribuiscono alla prevenzione e contrasto di ogni manifestazione di odio in rete</a:t>
            </a:r>
            <a:r>
              <a:rPr lang="it-IT" sz="2000" dirty="0">
                <a:effectLst/>
                <a:latin typeface="+mn-lt"/>
                <a:ea typeface="Times New Roman" panose="02020603050405020304" pitchFamily="18" charset="0"/>
              </a:rPr>
              <a:t>,</a:t>
            </a:r>
            <a:r>
              <a:rPr lang="it-IT" sz="2000" b="1" dirty="0">
                <a:effectLst/>
                <a:latin typeface="+mn-lt"/>
                <a:ea typeface="Times New Roman" panose="02020603050405020304" pitchFamily="18" charset="0"/>
              </a:rPr>
              <a:t> inclusa la diffusione di notizie false</a:t>
            </a:r>
            <a:r>
              <a:rPr lang="it-IT" sz="2000" dirty="0">
                <a:effectLst/>
                <a:latin typeface="+mn-lt"/>
                <a:ea typeface="Times New Roman" panose="02020603050405020304" pitchFamily="18" charset="0"/>
              </a:rPr>
              <a:t>, finalizzata alla lesione della dignità e della libertà della persona, alla discriminazione e alla violenza per motivi di etnia, nazionalità, religione, orientamento sessuale, sesso, genere, identità di genere, disabilità, malattie gravi, età, condizione di migrante, rifugiato e richiedente asilo.</a:t>
            </a:r>
          </a:p>
          <a:p>
            <a:pPr marL="0" indent="0">
              <a:lnSpc>
                <a:spcPct val="100000"/>
              </a:lnSpc>
              <a:buNone/>
            </a:pPr>
            <a:r>
              <a:rPr lang="it-IT" sz="2000" dirty="0">
                <a:latin typeface="+mn-lt"/>
                <a:ea typeface="Times New Roman" panose="02020603050405020304" pitchFamily="18" charset="0"/>
              </a:rPr>
              <a:t>Art. 3: </a:t>
            </a:r>
            <a:r>
              <a:rPr lang="it-IT" sz="2000" b="1" dirty="0">
                <a:solidFill>
                  <a:srgbClr val="000000"/>
                </a:solidFill>
                <a:effectLst/>
                <a:latin typeface="+mn-lt"/>
                <a:ea typeface="Times New Roman" panose="02020603050405020304" pitchFamily="18" charset="0"/>
              </a:rPr>
              <a:t>All'articolo 604-</a:t>
            </a:r>
            <a:r>
              <a:rPr lang="it-IT" sz="2000" b="1" i="1" dirty="0">
                <a:solidFill>
                  <a:srgbClr val="000000"/>
                </a:solidFill>
                <a:effectLst/>
                <a:latin typeface="+mn-lt"/>
                <a:ea typeface="Times New Roman" panose="02020603050405020304" pitchFamily="18" charset="0"/>
              </a:rPr>
              <a:t>bis</a:t>
            </a:r>
            <a:r>
              <a:rPr lang="it-IT" sz="2000" b="1" dirty="0">
                <a:solidFill>
                  <a:srgbClr val="000000"/>
                </a:solidFill>
                <a:effectLst/>
                <a:latin typeface="+mn-lt"/>
                <a:ea typeface="Times New Roman" panose="02020603050405020304" pitchFamily="18" charset="0"/>
              </a:rPr>
              <a:t> del codice penale sono apportate le seguenti modificazioni</a:t>
            </a:r>
            <a:r>
              <a:rPr lang="it-IT" sz="2000" dirty="0">
                <a:solidFill>
                  <a:srgbClr val="000000"/>
                </a:solidFill>
                <a:effectLst/>
                <a:latin typeface="+mn-lt"/>
                <a:ea typeface="Times New Roman" panose="02020603050405020304" pitchFamily="18" charset="0"/>
              </a:rPr>
              <a:t>:</a:t>
            </a:r>
            <a:endParaRPr lang="en-GB" sz="2000" dirty="0">
              <a:effectLst/>
              <a:latin typeface="+mn-lt"/>
              <a:ea typeface="Times New Roman" panose="02020603050405020304" pitchFamily="18" charset="0"/>
            </a:endParaRPr>
          </a:p>
          <a:p>
            <a:pPr marL="19050" indent="0" algn="just">
              <a:lnSpc>
                <a:spcPct val="100000"/>
              </a:lnSpc>
              <a:spcBef>
                <a:spcPts val="150"/>
              </a:spcBef>
              <a:spcAft>
                <a:spcPts val="150"/>
              </a:spcAft>
              <a:buNone/>
            </a:pPr>
            <a:r>
              <a:rPr lang="it-IT" sz="2000" dirty="0">
                <a:solidFill>
                  <a:srgbClr val="000000"/>
                </a:solidFill>
                <a:effectLst/>
                <a:latin typeface="+mn-lt"/>
                <a:ea typeface="Times New Roman" panose="02020603050405020304" pitchFamily="18" charset="0"/>
              </a:rPr>
              <a:t>a) al primo comma, lettera a), sono aggiunte, in fine, le seguenti parole: «oppure fondati sul sesso, sul genere, sull'orientamento sessuale, sull'identità di genere o sulla disabilità». E</a:t>
            </a:r>
            <a:r>
              <a:rPr lang="it-IT" sz="2000" dirty="0">
                <a:solidFill>
                  <a:srgbClr val="000000"/>
                </a:solidFill>
                <a:latin typeface="+mn-lt"/>
                <a:ea typeface="Times New Roman" panose="02020603050405020304" pitchFamily="18" charset="0"/>
              </a:rPr>
              <a:t>cc.</a:t>
            </a:r>
            <a:endParaRPr lang="en-GB" sz="2000" dirty="0">
              <a:effectLst/>
              <a:latin typeface="+mn-lt"/>
              <a:ea typeface="Times New Roman" panose="02020603050405020304" pitchFamily="18" charset="0"/>
            </a:endParaRPr>
          </a:p>
          <a:p>
            <a:pPr marL="0" indent="0">
              <a:lnSpc>
                <a:spcPct val="100000"/>
              </a:lnSpc>
              <a:buNone/>
            </a:pPr>
            <a:endParaRPr lang="it-IT" sz="2000" dirty="0">
              <a:effectLst/>
              <a:latin typeface="+mn-lt"/>
              <a:ea typeface="Times New Roman" panose="02020603050405020304" pitchFamily="18" charset="0"/>
            </a:endParaRPr>
          </a:p>
          <a:p>
            <a:pPr marL="0" indent="0">
              <a:lnSpc>
                <a:spcPct val="100000"/>
              </a:lnSpc>
              <a:buNone/>
            </a:pPr>
            <a:endParaRPr lang="en-GB" sz="3200" dirty="0">
              <a:latin typeface="+mn-lt"/>
            </a:endParaRPr>
          </a:p>
        </p:txBody>
      </p:sp>
      <p:sp>
        <p:nvSpPr>
          <p:cNvPr id="4" name="Date Placeholder 3">
            <a:extLst>
              <a:ext uri="{FF2B5EF4-FFF2-40B4-BE49-F238E27FC236}">
                <a16:creationId xmlns:a16="http://schemas.microsoft.com/office/drawing/2014/main" id="{685B2B92-C0E8-41F5-87E3-2878767CA963}"/>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71F22CB8-B43F-4D34-A3D6-3744265FC2B9}"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F3489CB4-2FE8-4A3B-BAD9-D21639D5D224}"/>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31</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32224363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AE6FCF-C345-4077-8B25-A85E594799D1}"/>
              </a:ext>
            </a:extLst>
          </p:cNvPr>
          <p:cNvSpPr>
            <a:spLocks noGrp="1"/>
          </p:cNvSpPr>
          <p:nvPr>
            <p:ph idx="1"/>
          </p:nvPr>
        </p:nvSpPr>
        <p:spPr>
          <a:xfrm>
            <a:off x="838200" y="422031"/>
            <a:ext cx="10515600" cy="5755249"/>
          </a:xfrm>
        </p:spPr>
        <p:txBody>
          <a:bodyPr/>
          <a:lstStyle/>
          <a:p>
            <a:pPr marL="0" indent="0" algn="just">
              <a:lnSpc>
                <a:spcPct val="100000"/>
              </a:lnSpc>
              <a:spcBef>
                <a:spcPts val="150"/>
              </a:spcBef>
              <a:spcAft>
                <a:spcPts val="150"/>
              </a:spcAft>
              <a:buNone/>
            </a:pPr>
            <a:r>
              <a:rPr lang="it-IT" sz="2000" dirty="0">
                <a:solidFill>
                  <a:srgbClr val="000000"/>
                </a:solidFill>
                <a:latin typeface="+mn-lt"/>
                <a:ea typeface="Times New Roman" panose="02020603050405020304" pitchFamily="18" charset="0"/>
                <a:cs typeface="Times New Roman" panose="02020603050405020304" pitchFamily="18" charset="0"/>
              </a:rPr>
              <a:t>Art. 4: </a:t>
            </a:r>
            <a:r>
              <a:rPr lang="it-IT" sz="2000" b="1" dirty="0">
                <a:solidFill>
                  <a:srgbClr val="000000"/>
                </a:solidFill>
                <a:effectLst/>
                <a:latin typeface="+mn-lt"/>
                <a:ea typeface="Times New Roman" panose="02020603050405020304" pitchFamily="18" charset="0"/>
                <a:cs typeface="Times New Roman" panose="02020603050405020304" pitchFamily="18" charset="0"/>
              </a:rPr>
              <a:t>per contenuto illecito si intende il contenuto rilevante ai sensi degli articoli 604-bis</a:t>
            </a:r>
            <a:r>
              <a:rPr lang="it-IT" sz="2000" dirty="0">
                <a:solidFill>
                  <a:srgbClr val="000000"/>
                </a:solidFill>
                <a:effectLst/>
                <a:latin typeface="+mn-lt"/>
                <a:ea typeface="Times New Roman" panose="02020603050405020304" pitchFamily="18" charset="0"/>
                <a:cs typeface="Times New Roman" panose="02020603050405020304" pitchFamily="18" charset="0"/>
              </a:rPr>
              <a:t> (propaganda e istigazione per condotte discriminatorie), 604-ter (circostanza aggravante dell’art. 604 bis)... 612-bis (atti persecutori) e 612-ter (circostanza aggravante del 612 bis c.p.) del codice penale, del decreto-legge 26 aprile 1993, n. 122, convertito, con modificazioni, dalla legge 25 giugno 1993, n. 205, e del decreto legislativo 9 luglio 2003, n. 215.</a:t>
            </a:r>
          </a:p>
          <a:p>
            <a:pPr marL="0" indent="0" algn="just">
              <a:lnSpc>
                <a:spcPct val="100000"/>
              </a:lnSpc>
              <a:spcBef>
                <a:spcPts val="150"/>
              </a:spcBef>
              <a:spcAft>
                <a:spcPts val="150"/>
              </a:spcAft>
              <a:buNone/>
            </a:pPr>
            <a:endParaRPr lang="it-IT" sz="2000" dirty="0">
              <a:solidFill>
                <a:srgbClr val="000000"/>
              </a:solidFill>
              <a:effectLst/>
              <a:latin typeface="+mn-lt"/>
              <a:ea typeface="Times New Roman" panose="02020603050405020304" pitchFamily="18" charset="0"/>
              <a:cs typeface="Times New Roman" panose="02020603050405020304" pitchFamily="18" charset="0"/>
            </a:endParaRPr>
          </a:p>
          <a:p>
            <a:pPr marL="0" indent="0" algn="just">
              <a:lnSpc>
                <a:spcPct val="100000"/>
              </a:lnSpc>
              <a:spcBef>
                <a:spcPts val="150"/>
              </a:spcBef>
              <a:spcAft>
                <a:spcPts val="150"/>
              </a:spcAft>
              <a:buNone/>
            </a:pPr>
            <a:r>
              <a:rPr lang="it-IT" sz="2000" dirty="0">
                <a:solidFill>
                  <a:srgbClr val="000000"/>
                </a:solidFill>
                <a:effectLst/>
                <a:latin typeface="+mn-lt"/>
                <a:ea typeface="Times New Roman" panose="02020603050405020304" pitchFamily="18" charset="0"/>
                <a:cs typeface="Times New Roman" panose="02020603050405020304" pitchFamily="18" charset="0"/>
              </a:rPr>
              <a:t>Art. 5.</a:t>
            </a:r>
            <a:r>
              <a:rPr lang="en-GB" sz="2000" dirty="0">
                <a:latin typeface="+mn-lt"/>
                <a:ea typeface="Cambria" panose="02040503050406030204" pitchFamily="18" charset="0"/>
                <a:cs typeface="Times New Roman" panose="02020603050405020304" pitchFamily="18" charset="0"/>
              </a:rPr>
              <a:t> </a:t>
            </a:r>
            <a:r>
              <a:rPr lang="it-IT" sz="2000" dirty="0">
                <a:solidFill>
                  <a:srgbClr val="000000"/>
                </a:solidFill>
                <a:effectLst/>
                <a:latin typeface="+mn-lt"/>
                <a:ea typeface="Times New Roman" panose="02020603050405020304" pitchFamily="18" charset="0"/>
                <a:cs typeface="Times New Roman" panose="02020603050405020304" pitchFamily="18" charset="0"/>
              </a:rPr>
              <a:t>(Obblighi dei gestori dei siti internet in materia di segnalazione, rimozione o blocco di contenuti illeciti)</a:t>
            </a:r>
            <a:endParaRPr lang="en-GB" sz="2000" dirty="0">
              <a:effectLst/>
              <a:latin typeface="+mn-lt"/>
              <a:ea typeface="Cambria" panose="02040503050406030204" pitchFamily="18" charset="0"/>
              <a:cs typeface="Times New Roman" panose="02020603050405020304" pitchFamily="18" charset="0"/>
            </a:endParaRPr>
          </a:p>
          <a:p>
            <a:pPr marL="361950" indent="-342900">
              <a:lnSpc>
                <a:spcPct val="100000"/>
              </a:lnSpc>
              <a:spcBef>
                <a:spcPts val="150"/>
              </a:spcBef>
              <a:spcAft>
                <a:spcPts val="150"/>
              </a:spcAft>
              <a:buAutoNum type="arabicPeriod"/>
            </a:pPr>
            <a:r>
              <a:rPr lang="it-IT" sz="2000" b="1" dirty="0">
                <a:solidFill>
                  <a:srgbClr val="000000"/>
                </a:solidFill>
                <a:effectLst/>
                <a:latin typeface="+mn-lt"/>
                <a:ea typeface="Times New Roman" panose="02020603050405020304" pitchFamily="18" charset="0"/>
                <a:cs typeface="Times New Roman" panose="02020603050405020304" pitchFamily="18" charset="0"/>
              </a:rPr>
              <a:t>Chiunque rilevi contenuti manifestamente illeciti ai sensi dell’articolo 3 della presente legge, diffusi attraverso la rete </a:t>
            </a:r>
            <a:r>
              <a:rPr lang="it-IT" sz="2000" b="1" i="1" dirty="0">
                <a:solidFill>
                  <a:srgbClr val="000000"/>
                </a:solidFill>
                <a:effectLst/>
                <a:latin typeface="+mn-lt"/>
                <a:ea typeface="Times New Roman" panose="02020603050405020304" pitchFamily="18" charset="0"/>
                <a:cs typeface="Times New Roman" panose="02020603050405020304" pitchFamily="18" charset="0"/>
              </a:rPr>
              <a:t>internet</a:t>
            </a:r>
            <a:r>
              <a:rPr lang="it-IT" sz="2000" b="1" dirty="0">
                <a:solidFill>
                  <a:srgbClr val="000000"/>
                </a:solidFill>
                <a:effectLst/>
                <a:latin typeface="+mn-lt"/>
                <a:ea typeface="Times New Roman" panose="02020603050405020304" pitchFamily="18" charset="0"/>
                <a:cs typeface="Times New Roman" panose="02020603050405020304" pitchFamily="18" charset="0"/>
              </a:rPr>
              <a:t>, può farne segnalazione al gestore</a:t>
            </a:r>
            <a:r>
              <a:rPr lang="it-IT" sz="2000" dirty="0">
                <a:solidFill>
                  <a:srgbClr val="000000"/>
                </a:solidFill>
                <a:effectLst/>
                <a:latin typeface="+mn-lt"/>
                <a:ea typeface="Times New Roman" panose="02020603050405020304" pitchFamily="18" charset="0"/>
                <a:cs typeface="Times New Roman" panose="02020603050405020304" pitchFamily="18" charset="0"/>
              </a:rPr>
              <a:t> formulando espressa istanza </a:t>
            </a:r>
            <a:r>
              <a:rPr lang="it-IT" sz="2000" i="1" dirty="0">
                <a:solidFill>
                  <a:srgbClr val="000000"/>
                </a:solidFill>
                <a:effectLst/>
                <a:latin typeface="+mn-lt"/>
                <a:ea typeface="Times New Roman" panose="02020603050405020304" pitchFamily="18" charset="0"/>
                <a:cs typeface="Times New Roman" panose="02020603050405020304" pitchFamily="18" charset="0"/>
              </a:rPr>
              <a:t>online</a:t>
            </a:r>
            <a:r>
              <a:rPr lang="it-IT" sz="2000" i="1" dirty="0">
                <a:solidFill>
                  <a:srgbClr val="000000"/>
                </a:solidFill>
                <a:latin typeface="+mn-lt"/>
                <a:ea typeface="Times New Roman" panose="02020603050405020304" pitchFamily="18" charset="0"/>
                <a:cs typeface="Times New Roman" panose="02020603050405020304" pitchFamily="18" charset="0"/>
              </a:rPr>
              <a:t>...</a:t>
            </a:r>
            <a:endParaRPr lang="it-IT" sz="2000" dirty="0">
              <a:solidFill>
                <a:srgbClr val="000000"/>
              </a:solidFill>
              <a:effectLst/>
              <a:latin typeface="+mn-lt"/>
              <a:ea typeface="Times New Roman" panose="02020603050405020304" pitchFamily="18" charset="0"/>
              <a:cs typeface="Times New Roman" panose="02020603050405020304" pitchFamily="18" charset="0"/>
            </a:endParaRPr>
          </a:p>
          <a:p>
            <a:pPr marL="361950" indent="-342900">
              <a:lnSpc>
                <a:spcPct val="100000"/>
              </a:lnSpc>
              <a:spcBef>
                <a:spcPts val="150"/>
              </a:spcBef>
              <a:spcAft>
                <a:spcPts val="150"/>
              </a:spcAft>
              <a:buAutoNum type="arabicPeriod"/>
            </a:pPr>
            <a:r>
              <a:rPr lang="it-IT" sz="2000" b="1" dirty="0">
                <a:solidFill>
                  <a:srgbClr val="000000"/>
                </a:solidFill>
                <a:effectLst/>
                <a:latin typeface="+mn-lt"/>
                <a:ea typeface="Times New Roman" panose="02020603050405020304" pitchFamily="18" charset="0"/>
                <a:cs typeface="Times New Roman" panose="02020603050405020304" pitchFamily="18" charset="0"/>
              </a:rPr>
              <a:t>Per la segnalazione di contenuti illeciti...  il gestore mette a disposizione degli utenti una procedura efficace, trasparente, permanente, facilmente riconoscibile e direttamente accessibile</a:t>
            </a:r>
            <a:r>
              <a:rPr lang="it-IT" sz="2000" dirty="0">
                <a:solidFill>
                  <a:srgbClr val="000000"/>
                </a:solidFill>
                <a:effectLst/>
                <a:latin typeface="+mn-lt"/>
                <a:ea typeface="Times New Roman" panose="02020603050405020304" pitchFamily="18" charset="0"/>
                <a:cs typeface="Times New Roman" panose="02020603050405020304" pitchFamily="18" charset="0"/>
              </a:rPr>
              <a:t> da chiunque vi faccia ricorso.</a:t>
            </a:r>
          </a:p>
          <a:p>
            <a:pPr marL="361950" indent="-342900">
              <a:lnSpc>
                <a:spcPct val="100000"/>
              </a:lnSpc>
              <a:spcBef>
                <a:spcPts val="150"/>
              </a:spcBef>
              <a:spcAft>
                <a:spcPts val="150"/>
              </a:spcAft>
              <a:buAutoNum type="arabicPeriod"/>
            </a:pPr>
            <a:r>
              <a:rPr lang="it-IT" sz="2000" b="1" dirty="0">
                <a:solidFill>
                  <a:srgbClr val="000000"/>
                </a:solidFill>
                <a:effectLst/>
                <a:latin typeface="+mn-lt"/>
                <a:ea typeface="Times New Roman" panose="02020603050405020304" pitchFamily="18" charset="0"/>
                <a:cs typeface="Times New Roman" panose="02020603050405020304" pitchFamily="18" charset="0"/>
              </a:rPr>
              <a:t>La procedura... deve garantire che il gestore prenda immediatamente conoscenza della segnalazione, verifichi tramite l’organismo di cui al comma 4 se il contenuto indicato sia manifestamente illecito in conformità alla normativa vigente e provveda a segnalarlo senza indugio e comunque entro dodici ore dalla segnalazione, alla polizia postale</a:t>
            </a:r>
            <a:r>
              <a:rPr lang="it-IT" sz="2000" dirty="0">
                <a:solidFill>
                  <a:srgbClr val="000000"/>
                </a:solidFill>
                <a:effectLst/>
                <a:latin typeface="+mn-lt"/>
                <a:ea typeface="Times New Roman" panose="02020603050405020304" pitchFamily="18" charset="0"/>
                <a:cs typeface="Times New Roman" panose="02020603050405020304" pitchFamily="18" charset="0"/>
              </a:rPr>
              <a:t>.</a:t>
            </a:r>
            <a:endParaRPr lang="en-GB" sz="2000" dirty="0">
              <a:effectLst/>
              <a:latin typeface="+mn-lt"/>
              <a:ea typeface="Cambria" panose="02040503050406030204" pitchFamily="18" charset="0"/>
              <a:cs typeface="Times New Roman" panose="02020603050405020304" pitchFamily="18" charset="0"/>
            </a:endParaRPr>
          </a:p>
          <a:p>
            <a:pPr marL="342900" lvl="0" indent="-342900" algn="just">
              <a:lnSpc>
                <a:spcPct val="100000"/>
              </a:lnSpc>
              <a:spcAft>
                <a:spcPts val="800"/>
              </a:spcAft>
              <a:buFont typeface="+mj-lt"/>
              <a:buAutoNum type="arabicPeriod"/>
            </a:pPr>
            <a:endParaRPr lang="en-GB" sz="2000" dirty="0">
              <a:effectLst/>
              <a:latin typeface="+mn-lt"/>
              <a:ea typeface="Cambria" panose="02040503050406030204" pitchFamily="18" charset="0"/>
              <a:cs typeface="Times New Roman" panose="02020603050405020304" pitchFamily="18" charset="0"/>
            </a:endParaRPr>
          </a:p>
          <a:p>
            <a:pPr marL="0" indent="0">
              <a:lnSpc>
                <a:spcPct val="100000"/>
              </a:lnSpc>
              <a:buNone/>
            </a:pPr>
            <a:endParaRPr lang="en-GB" sz="3200" dirty="0">
              <a:latin typeface="+mn-lt"/>
            </a:endParaRPr>
          </a:p>
        </p:txBody>
      </p:sp>
      <p:sp>
        <p:nvSpPr>
          <p:cNvPr id="4" name="Date Placeholder 3">
            <a:extLst>
              <a:ext uri="{FF2B5EF4-FFF2-40B4-BE49-F238E27FC236}">
                <a16:creationId xmlns:a16="http://schemas.microsoft.com/office/drawing/2014/main" id="{8C425585-73B4-4852-8885-9FF6CE91688D}"/>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71F22CB8-B43F-4D34-A3D6-3744265FC2B9}"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EB4CD73E-FA19-4527-B90D-D17E0FC63764}"/>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32</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34478536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D4546F-4427-453E-BA5B-84653840FC5C}"/>
              </a:ext>
            </a:extLst>
          </p:cNvPr>
          <p:cNvSpPr>
            <a:spLocks noGrp="1"/>
          </p:cNvSpPr>
          <p:nvPr>
            <p:ph idx="1"/>
          </p:nvPr>
        </p:nvSpPr>
        <p:spPr>
          <a:xfrm>
            <a:off x="781928" y="379829"/>
            <a:ext cx="10795782" cy="5839655"/>
          </a:xfrm>
        </p:spPr>
        <p:txBody>
          <a:bodyPr/>
          <a:lstStyle/>
          <a:p>
            <a:pPr marL="0" indent="0" algn="just">
              <a:lnSpc>
                <a:spcPct val="100000"/>
              </a:lnSpc>
              <a:spcBef>
                <a:spcPts val="150"/>
              </a:spcBef>
              <a:spcAft>
                <a:spcPts val="150"/>
              </a:spcAft>
              <a:buNone/>
            </a:pPr>
            <a:r>
              <a:rPr lang="it-IT" sz="2000" dirty="0">
                <a:solidFill>
                  <a:srgbClr val="000000"/>
                </a:solidFill>
                <a:effectLst/>
                <a:latin typeface="+mn-lt"/>
                <a:ea typeface="Times New Roman" panose="02020603050405020304" pitchFamily="18" charset="0"/>
                <a:cs typeface="Times New Roman" panose="02020603050405020304" pitchFamily="18" charset="0"/>
              </a:rPr>
              <a:t>Art. 6.</a:t>
            </a:r>
            <a:r>
              <a:rPr lang="en-GB" sz="2000" dirty="0">
                <a:latin typeface="+mn-lt"/>
                <a:ea typeface="Cambria" panose="02040503050406030204" pitchFamily="18" charset="0"/>
                <a:cs typeface="Times New Roman" panose="02020603050405020304" pitchFamily="18" charset="0"/>
              </a:rPr>
              <a:t> </a:t>
            </a:r>
            <a:r>
              <a:rPr lang="it-IT" sz="2000" dirty="0">
                <a:solidFill>
                  <a:srgbClr val="000000"/>
                </a:solidFill>
                <a:effectLst/>
                <a:latin typeface="+mn-lt"/>
                <a:ea typeface="Times New Roman" panose="02020603050405020304" pitchFamily="18" charset="0"/>
                <a:cs typeface="Times New Roman" panose="02020603050405020304" pitchFamily="18" charset="0"/>
              </a:rPr>
              <a:t>(Obbligo di resoconto)</a:t>
            </a:r>
            <a:endParaRPr lang="en-GB" sz="2000" dirty="0">
              <a:latin typeface="+mn-lt"/>
              <a:ea typeface="Cambria" panose="02040503050406030204" pitchFamily="18" charset="0"/>
              <a:cs typeface="Times New Roman" panose="02020603050405020304" pitchFamily="18" charset="0"/>
            </a:endParaRPr>
          </a:p>
          <a:p>
            <a:pPr marL="342900" indent="-342900" algn="just">
              <a:lnSpc>
                <a:spcPct val="100000"/>
              </a:lnSpc>
              <a:spcBef>
                <a:spcPts val="150"/>
              </a:spcBef>
              <a:spcAft>
                <a:spcPts val="150"/>
              </a:spcAft>
              <a:buAutoNum type="arabicPeriod"/>
            </a:pPr>
            <a:r>
              <a:rPr lang="it-IT" sz="2000" b="1" dirty="0">
                <a:solidFill>
                  <a:srgbClr val="000000"/>
                </a:solidFill>
                <a:effectLst/>
                <a:latin typeface="+mn-lt"/>
                <a:ea typeface="Times New Roman" panose="02020603050405020304" pitchFamily="18" charset="0"/>
                <a:cs typeface="Times New Roman" panose="02020603050405020304" pitchFamily="18" charset="0"/>
              </a:rPr>
              <a:t>I gestori che ricevono più di cento segnalazioni di contenuti illeciti nel corso dell’anno solare redigono un rapporto semestrale </a:t>
            </a:r>
            <a:r>
              <a:rPr lang="it-IT" sz="2000" dirty="0">
                <a:solidFill>
                  <a:srgbClr val="000000"/>
                </a:solidFill>
                <a:effectLst/>
                <a:latin typeface="+mn-lt"/>
                <a:ea typeface="Times New Roman" panose="02020603050405020304" pitchFamily="18" charset="0"/>
                <a:cs typeface="Times New Roman" panose="02020603050405020304" pitchFamily="18" charset="0"/>
              </a:rPr>
              <a:t>relativo alla gestione delle segnalazioni stesse.</a:t>
            </a:r>
            <a:endParaRPr lang="en-GB" sz="2000" dirty="0">
              <a:latin typeface="+mn-lt"/>
              <a:ea typeface="Cambria" panose="02040503050406030204" pitchFamily="18" charset="0"/>
              <a:cs typeface="Times New Roman" panose="02020603050405020304" pitchFamily="18" charset="0"/>
            </a:endParaRPr>
          </a:p>
          <a:p>
            <a:pPr marL="342900" indent="-342900" algn="just">
              <a:lnSpc>
                <a:spcPct val="100000"/>
              </a:lnSpc>
              <a:spcBef>
                <a:spcPts val="150"/>
              </a:spcBef>
              <a:spcAft>
                <a:spcPts val="150"/>
              </a:spcAft>
              <a:buAutoNum type="arabicPeriod"/>
            </a:pPr>
            <a:r>
              <a:rPr lang="it-IT" sz="2000" dirty="0">
                <a:solidFill>
                  <a:srgbClr val="000000"/>
                </a:solidFill>
                <a:effectLst/>
                <a:latin typeface="+mn-lt"/>
                <a:ea typeface="Times New Roman" panose="02020603050405020304" pitchFamily="18" charset="0"/>
                <a:cs typeface="Times New Roman" panose="02020603050405020304" pitchFamily="18" charset="0"/>
              </a:rPr>
              <a:t>Il rapporto semestrale è pubblicato entro trenta giorni dalla scadenza del semestre di riferimento e contiene:</a:t>
            </a:r>
            <a:endParaRPr lang="en-GB" sz="2000" dirty="0">
              <a:effectLst/>
              <a:latin typeface="+mn-lt"/>
              <a:ea typeface="Cambria" panose="02040503050406030204" pitchFamily="18" charset="0"/>
              <a:cs typeface="Times New Roman" panose="02020603050405020304" pitchFamily="18" charset="0"/>
            </a:endParaRPr>
          </a:p>
          <a:p>
            <a:pPr marL="800100" lvl="1" indent="-342900" algn="just">
              <a:lnSpc>
                <a:spcPct val="100000"/>
              </a:lnSpc>
              <a:spcAft>
                <a:spcPts val="800"/>
              </a:spcAft>
              <a:buFont typeface="+mj-lt"/>
              <a:buAutoNum type="alphaLcParenR"/>
            </a:pPr>
            <a:r>
              <a:rPr lang="it-IT" sz="1600" dirty="0">
                <a:solidFill>
                  <a:srgbClr val="000000"/>
                </a:solidFill>
                <a:effectLst/>
                <a:latin typeface="+mn-lt"/>
                <a:ea typeface="Times New Roman" panose="02020603050405020304" pitchFamily="18" charset="0"/>
                <a:cs typeface="Times New Roman" panose="02020603050405020304" pitchFamily="18" charset="0"/>
              </a:rPr>
              <a:t>informazioni sulle misure adottate dal gestore per prevenire la diffusione dei contenuti illeciti di cui all’articolo 3;</a:t>
            </a:r>
            <a:endParaRPr lang="en-GB" sz="1600" dirty="0">
              <a:effectLst/>
              <a:latin typeface="+mn-lt"/>
              <a:ea typeface="Cambria" panose="02040503050406030204" pitchFamily="18" charset="0"/>
              <a:cs typeface="Times New Roman" panose="02020603050405020304" pitchFamily="18" charset="0"/>
            </a:endParaRPr>
          </a:p>
          <a:p>
            <a:pPr marL="800100" lvl="1" indent="-342900" algn="just">
              <a:lnSpc>
                <a:spcPct val="100000"/>
              </a:lnSpc>
              <a:spcAft>
                <a:spcPts val="800"/>
              </a:spcAft>
              <a:buFont typeface="+mj-lt"/>
              <a:buAutoNum type="alphaLcParenR"/>
            </a:pPr>
            <a:r>
              <a:rPr lang="it-IT" sz="1600" dirty="0">
                <a:solidFill>
                  <a:srgbClr val="000000"/>
                </a:solidFill>
                <a:effectLst/>
                <a:latin typeface="+mn-lt"/>
                <a:ea typeface="Times New Roman" panose="02020603050405020304" pitchFamily="18" charset="0"/>
                <a:cs typeface="Times New Roman" panose="02020603050405020304" pitchFamily="18" charset="0"/>
              </a:rPr>
              <a:t>il numero delle segnalazioni di contenuti illeciti pervenute nel periodo di riferimento, distinti in base all’oggetto e al motivo della segnalazione e, tra queste, il numero delle segnalazioni che hanno determinato la rimozione o il blocco del contenuto illecito;</a:t>
            </a:r>
            <a:endParaRPr lang="en-GB" sz="1600" dirty="0">
              <a:effectLst/>
              <a:latin typeface="+mn-lt"/>
              <a:ea typeface="Cambria" panose="02040503050406030204" pitchFamily="18" charset="0"/>
              <a:cs typeface="Times New Roman" panose="02020603050405020304" pitchFamily="18" charset="0"/>
            </a:endParaRPr>
          </a:p>
          <a:p>
            <a:pPr marL="800100" lvl="1" indent="-342900" algn="just">
              <a:lnSpc>
                <a:spcPct val="100000"/>
              </a:lnSpc>
              <a:spcAft>
                <a:spcPts val="800"/>
              </a:spcAft>
              <a:buFont typeface="+mj-lt"/>
              <a:buAutoNum type="alphaLcParenR"/>
            </a:pPr>
            <a:r>
              <a:rPr lang="it-IT" sz="1600" dirty="0">
                <a:solidFill>
                  <a:srgbClr val="000000"/>
                </a:solidFill>
                <a:effectLst/>
                <a:latin typeface="+mn-lt"/>
                <a:ea typeface="Times New Roman" panose="02020603050405020304" pitchFamily="18" charset="0"/>
                <a:cs typeface="Times New Roman" panose="02020603050405020304" pitchFamily="18" charset="0"/>
              </a:rPr>
              <a:t>il lasso di tempo intercorso tra la ricezione della segnalazione del contenuto illecito e il blocco o la rimozione dello stesso;</a:t>
            </a:r>
            <a:endParaRPr lang="en-GB" sz="1600" dirty="0">
              <a:latin typeface="+mn-lt"/>
              <a:ea typeface="Cambria" panose="02040503050406030204" pitchFamily="18" charset="0"/>
              <a:cs typeface="Times New Roman" panose="02020603050405020304" pitchFamily="18" charset="0"/>
            </a:endParaRPr>
          </a:p>
          <a:p>
            <a:pPr marL="800100" lvl="1" indent="-342900" algn="just">
              <a:lnSpc>
                <a:spcPct val="100000"/>
              </a:lnSpc>
              <a:spcAft>
                <a:spcPts val="800"/>
              </a:spcAft>
              <a:buFont typeface="+mj-lt"/>
              <a:buAutoNum type="alphaLcParenR"/>
            </a:pPr>
            <a:r>
              <a:rPr lang="en-GB" sz="1600" dirty="0">
                <a:solidFill>
                  <a:srgbClr val="000000"/>
                </a:solidFill>
                <a:effectLst/>
                <a:latin typeface="+mn-lt"/>
                <a:ea typeface="Cambria" panose="02040503050406030204" pitchFamily="18" charset="0"/>
                <a:cs typeface="Times New Roman" panose="02020603050405020304" pitchFamily="18" charset="0"/>
              </a:rPr>
              <a:t>l</a:t>
            </a:r>
            <a:r>
              <a:rPr lang="it-IT" sz="1600" dirty="0">
                <a:solidFill>
                  <a:srgbClr val="000000"/>
                </a:solidFill>
                <a:effectLst/>
                <a:latin typeface="+mn-lt"/>
                <a:ea typeface="Times New Roman" panose="02020603050405020304" pitchFamily="18" charset="0"/>
                <a:cs typeface="Times New Roman" panose="02020603050405020304" pitchFamily="18" charset="0"/>
              </a:rPr>
              <a:t>e modalità di informazione del soggetto che ha fatto la segnalazione riguardo alla decisione adottata in merito al contenuto illecito;</a:t>
            </a:r>
            <a:endParaRPr lang="en-GB" sz="1600" dirty="0">
              <a:latin typeface="+mn-lt"/>
              <a:ea typeface="Cambria" panose="02040503050406030204" pitchFamily="18" charset="0"/>
              <a:cs typeface="Times New Roman" panose="02020603050405020304" pitchFamily="18" charset="0"/>
            </a:endParaRPr>
          </a:p>
          <a:p>
            <a:pPr marL="800100" lvl="1" indent="-342900" algn="just">
              <a:lnSpc>
                <a:spcPct val="100000"/>
              </a:lnSpc>
              <a:spcAft>
                <a:spcPts val="800"/>
              </a:spcAft>
              <a:buFont typeface="+mj-lt"/>
              <a:buAutoNum type="alphaLcParenR"/>
            </a:pPr>
            <a:r>
              <a:rPr lang="it-IT" sz="1600" dirty="0">
                <a:solidFill>
                  <a:srgbClr val="000000"/>
                </a:solidFill>
                <a:effectLst/>
                <a:latin typeface="+mn-lt"/>
                <a:ea typeface="Times New Roman" panose="02020603050405020304" pitchFamily="18" charset="0"/>
                <a:cs typeface="Times New Roman" panose="02020603050405020304" pitchFamily="18" charset="0"/>
              </a:rPr>
              <a:t>il numero dei ricorsi avverso la decisione dell’organismo di autoregolamentazione, i tempi e le motivazioni per il respingimento o l’accoglimento degli stessi; il numero di ricorsi accolti e respinti;</a:t>
            </a:r>
            <a:endParaRPr lang="en-GB" sz="1600" dirty="0">
              <a:latin typeface="+mn-lt"/>
              <a:ea typeface="Cambria" panose="02040503050406030204" pitchFamily="18" charset="0"/>
              <a:cs typeface="Times New Roman" panose="02020603050405020304" pitchFamily="18" charset="0"/>
            </a:endParaRPr>
          </a:p>
          <a:p>
            <a:pPr marL="800100" lvl="1" indent="-342900" algn="just">
              <a:lnSpc>
                <a:spcPct val="100000"/>
              </a:lnSpc>
              <a:spcAft>
                <a:spcPts val="800"/>
              </a:spcAft>
              <a:buFont typeface="+mj-lt"/>
              <a:buAutoNum type="alphaLcParenR"/>
            </a:pPr>
            <a:r>
              <a:rPr lang="it-IT" sz="1600" dirty="0">
                <a:solidFill>
                  <a:srgbClr val="000000"/>
                </a:solidFill>
                <a:effectLst/>
                <a:latin typeface="+mn-lt"/>
                <a:ea typeface="Times New Roman" panose="02020603050405020304" pitchFamily="18" charset="0"/>
                <a:cs typeface="Times New Roman" panose="02020603050405020304" pitchFamily="18" charset="0"/>
              </a:rPr>
              <a:t>le informazioni sull’organizzazione, le risorse, la specializzazione e la competenza linguistica del personale incaricato del trattamento delle segnalazioni impiegato presso l’organismo di autoregolamentazione di cui al comma 4 dell’articolo 4.</a:t>
            </a:r>
            <a:r>
              <a:rPr lang="it-IT" sz="1600" dirty="0">
                <a:effectLst/>
                <a:latin typeface="+mn-lt"/>
                <a:ea typeface="Times New Roman" panose="02020603050405020304" pitchFamily="18" charset="0"/>
                <a:cs typeface="Times New Roman" panose="02020603050405020304" pitchFamily="18" charset="0"/>
              </a:rPr>
              <a:t> </a:t>
            </a:r>
            <a:endParaRPr lang="en-GB" sz="1600" dirty="0">
              <a:effectLst/>
              <a:latin typeface="+mn-lt"/>
              <a:ea typeface="Cambria" panose="02040503050406030204" pitchFamily="18" charset="0"/>
              <a:cs typeface="Times New Roman" panose="02020603050405020304" pitchFamily="18" charset="0"/>
            </a:endParaRPr>
          </a:p>
          <a:p>
            <a:pPr marL="0" indent="0" algn="just">
              <a:lnSpc>
                <a:spcPct val="100000"/>
              </a:lnSpc>
              <a:spcBef>
                <a:spcPts val="150"/>
              </a:spcBef>
              <a:spcAft>
                <a:spcPts val="750"/>
              </a:spcAft>
              <a:buNone/>
            </a:pPr>
            <a:r>
              <a:rPr lang="it-IT" sz="2000" dirty="0">
                <a:solidFill>
                  <a:srgbClr val="000000"/>
                </a:solidFill>
                <a:effectLst/>
                <a:latin typeface="+mn-lt"/>
                <a:ea typeface="Times New Roman" panose="02020603050405020304" pitchFamily="18" charset="0"/>
                <a:cs typeface="Times New Roman" panose="02020603050405020304" pitchFamily="18" charset="0"/>
              </a:rPr>
              <a:t>3...</a:t>
            </a:r>
            <a:endParaRPr lang="en-GB" sz="3200" dirty="0">
              <a:latin typeface="+mn-lt"/>
            </a:endParaRPr>
          </a:p>
        </p:txBody>
      </p:sp>
      <p:sp>
        <p:nvSpPr>
          <p:cNvPr id="4" name="Date Placeholder 3">
            <a:extLst>
              <a:ext uri="{FF2B5EF4-FFF2-40B4-BE49-F238E27FC236}">
                <a16:creationId xmlns:a16="http://schemas.microsoft.com/office/drawing/2014/main" id="{826964FB-1CF7-4C13-AE22-17BA53F34067}"/>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71F22CB8-B43F-4D34-A3D6-3744265FC2B9}"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BDA41E32-087D-4262-87CE-417BD53E8EFF}"/>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33</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37016130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979F8F-0CBC-4D2E-A841-95311E864F1E}"/>
              </a:ext>
            </a:extLst>
          </p:cNvPr>
          <p:cNvSpPr>
            <a:spLocks noGrp="1"/>
          </p:cNvSpPr>
          <p:nvPr>
            <p:ph idx="1"/>
          </p:nvPr>
        </p:nvSpPr>
        <p:spPr>
          <a:xfrm>
            <a:off x="781927" y="436099"/>
            <a:ext cx="10922391" cy="5741182"/>
          </a:xfrm>
        </p:spPr>
        <p:txBody>
          <a:bodyPr/>
          <a:lstStyle/>
          <a:p>
            <a:pPr marL="0" indent="0" algn="just">
              <a:lnSpc>
                <a:spcPct val="100000"/>
              </a:lnSpc>
              <a:spcAft>
                <a:spcPts val="150"/>
              </a:spcAft>
              <a:buNone/>
            </a:pPr>
            <a:r>
              <a:rPr lang="it-IT" sz="1800" dirty="0">
                <a:solidFill>
                  <a:srgbClr val="000000"/>
                </a:solidFill>
                <a:effectLst/>
                <a:latin typeface="Calibri  "/>
                <a:ea typeface="Times New Roman" panose="02020603050405020304" pitchFamily="18" charset="0"/>
                <a:cs typeface="Times New Roman" panose="02020603050405020304" pitchFamily="18" charset="0"/>
              </a:rPr>
              <a:t>Art. 7.</a:t>
            </a:r>
            <a:r>
              <a:rPr lang="en-GB" sz="1800" dirty="0">
                <a:latin typeface="Calibri  "/>
                <a:ea typeface="Cambria" panose="02040503050406030204" pitchFamily="18" charset="0"/>
                <a:cs typeface="Times New Roman" panose="02020603050405020304" pitchFamily="18" charset="0"/>
              </a:rPr>
              <a:t> </a:t>
            </a:r>
            <a:r>
              <a:rPr lang="it-IT" sz="1800" dirty="0">
                <a:solidFill>
                  <a:srgbClr val="000000"/>
                </a:solidFill>
                <a:effectLst/>
                <a:latin typeface="Calibri  "/>
                <a:ea typeface="Times New Roman" panose="02020603050405020304" pitchFamily="18" charset="0"/>
                <a:cs typeface="Times New Roman" panose="02020603050405020304" pitchFamily="18" charset="0"/>
              </a:rPr>
              <a:t>(Sanzioni)</a:t>
            </a:r>
            <a:endParaRPr lang="en-GB" sz="1800" dirty="0">
              <a:effectLst/>
              <a:latin typeface="Calibri  "/>
              <a:ea typeface="Cambria" panose="02040503050406030204" pitchFamily="18" charset="0"/>
              <a:cs typeface="Times New Roman" panose="02020603050405020304" pitchFamily="18" charset="0"/>
            </a:endParaRPr>
          </a:p>
          <a:p>
            <a:pPr marL="0" indent="0" algn="just">
              <a:lnSpc>
                <a:spcPct val="100000"/>
              </a:lnSpc>
              <a:spcBef>
                <a:spcPts val="150"/>
              </a:spcBef>
              <a:spcAft>
                <a:spcPts val="150"/>
              </a:spcAft>
              <a:buNone/>
            </a:pPr>
            <a:r>
              <a:rPr lang="it-IT" sz="1800" dirty="0">
                <a:solidFill>
                  <a:srgbClr val="000000"/>
                </a:solidFill>
                <a:effectLst/>
                <a:latin typeface="Calibri  "/>
                <a:ea typeface="Times New Roman" panose="02020603050405020304" pitchFamily="18" charset="0"/>
                <a:cs typeface="Times New Roman" panose="02020603050405020304" pitchFamily="18" charset="0"/>
              </a:rPr>
              <a:t>Il Garante per la protezione dei dati personali può irrogare sanzioni amministrative pecuniarie a carico dei gestori in caso di violazione degli obblighi di cui agli articoli 4 e 5.</a:t>
            </a:r>
            <a:r>
              <a:rPr lang="it-IT" sz="1800" dirty="0">
                <a:effectLst/>
                <a:latin typeface="Calibri  "/>
                <a:ea typeface="Times New Roman" panose="02020603050405020304" pitchFamily="18" charset="0"/>
                <a:cs typeface="Times New Roman" panose="02020603050405020304" pitchFamily="18" charset="0"/>
              </a:rPr>
              <a:t> </a:t>
            </a:r>
            <a:endParaRPr lang="en-GB" sz="1800" dirty="0">
              <a:effectLst/>
              <a:latin typeface="Calibri  "/>
              <a:ea typeface="Cambria" panose="02040503050406030204" pitchFamily="18" charset="0"/>
              <a:cs typeface="Times New Roman" panose="02020603050405020304" pitchFamily="18" charset="0"/>
            </a:endParaRPr>
          </a:p>
          <a:p>
            <a:pPr marL="342900" lvl="0" indent="-342900" algn="just">
              <a:lnSpc>
                <a:spcPct val="100000"/>
              </a:lnSpc>
              <a:spcAft>
                <a:spcPts val="800"/>
              </a:spcAft>
              <a:buFont typeface="+mj-lt"/>
              <a:buAutoNum type="arabicPeriod"/>
            </a:pPr>
            <a:r>
              <a:rPr lang="it-IT" sz="1800" b="1" dirty="0">
                <a:solidFill>
                  <a:srgbClr val="000000"/>
                </a:solidFill>
                <a:effectLst/>
                <a:latin typeface="Calibri  "/>
                <a:ea typeface="Times New Roman" panose="02020603050405020304" pitchFamily="18" charset="0"/>
                <a:cs typeface="Times New Roman" panose="02020603050405020304" pitchFamily="18" charset="0"/>
              </a:rPr>
              <a:t>I gestori sono soggetti al pagamento della sanzione amministrativa pecuniaria da 50.000 euro a 500.000 euro </a:t>
            </a:r>
            <a:r>
              <a:rPr lang="it-IT" sz="1800" dirty="0">
                <a:solidFill>
                  <a:srgbClr val="000000"/>
                </a:solidFill>
                <a:effectLst/>
                <a:latin typeface="Calibri  "/>
                <a:ea typeface="Times New Roman" panose="02020603050405020304" pitchFamily="18" charset="0"/>
                <a:cs typeface="Times New Roman" panose="02020603050405020304" pitchFamily="18" charset="0"/>
              </a:rPr>
              <a:t>nei casi in cui non redigano o non pubblichino il rapporto di cui all’articolo 5, o non lo redigano e non lo pubblichino secondo le modalità e i tempi ivi previsti...</a:t>
            </a:r>
            <a:endParaRPr lang="en-GB" sz="1800" dirty="0">
              <a:effectLst/>
              <a:latin typeface="Calibri  "/>
              <a:ea typeface="Cambria" panose="02040503050406030204" pitchFamily="18" charset="0"/>
              <a:cs typeface="Times New Roman" panose="02020603050405020304" pitchFamily="18" charset="0"/>
            </a:endParaRPr>
          </a:p>
          <a:p>
            <a:pPr marL="342900" lvl="0" indent="-342900" algn="just">
              <a:lnSpc>
                <a:spcPct val="100000"/>
              </a:lnSpc>
              <a:spcAft>
                <a:spcPts val="800"/>
              </a:spcAft>
              <a:buFont typeface="+mj-lt"/>
              <a:buAutoNum type="arabicPeriod"/>
            </a:pPr>
            <a:r>
              <a:rPr lang="it-IT" sz="1800" dirty="0">
                <a:solidFill>
                  <a:srgbClr val="000000"/>
                </a:solidFill>
                <a:effectLst/>
                <a:latin typeface="Calibri  "/>
                <a:ea typeface="Times New Roman" panose="02020603050405020304" pitchFamily="18" charset="0"/>
                <a:cs typeface="Times New Roman" panose="02020603050405020304" pitchFamily="18" charset="0"/>
              </a:rPr>
              <a:t>Salvo che il fatto costituisca reato, i gestori sono soggetti al pagamento della sanzione amministrativa pecuniaria </a:t>
            </a:r>
            <a:r>
              <a:rPr lang="it-IT" sz="1800" b="1" dirty="0">
                <a:solidFill>
                  <a:srgbClr val="000000"/>
                </a:solidFill>
                <a:effectLst/>
                <a:latin typeface="Calibri  "/>
                <a:ea typeface="Times New Roman" panose="02020603050405020304" pitchFamily="18" charset="0"/>
                <a:cs typeface="Times New Roman" panose="02020603050405020304" pitchFamily="18" charset="0"/>
              </a:rPr>
              <a:t>da 500.000 euro a 3.000.000 euro</a:t>
            </a:r>
            <a:r>
              <a:rPr lang="it-IT" sz="1800" dirty="0">
                <a:solidFill>
                  <a:srgbClr val="000000"/>
                </a:solidFill>
                <a:effectLst/>
                <a:latin typeface="Calibri  "/>
                <a:ea typeface="Times New Roman" panose="02020603050405020304" pitchFamily="18" charset="0"/>
                <a:cs typeface="Times New Roman" panose="02020603050405020304" pitchFamily="18" charset="0"/>
              </a:rPr>
              <a:t> nei casi di violazione degli obblighi di cui all’articolo 4, commi 2, 3 e 4.</a:t>
            </a:r>
            <a:endParaRPr lang="en-GB" sz="1800" dirty="0">
              <a:effectLst/>
              <a:latin typeface="Calibri  "/>
              <a:ea typeface="Cambria" panose="02040503050406030204" pitchFamily="18" charset="0"/>
              <a:cs typeface="Times New Roman" panose="02020603050405020304" pitchFamily="18" charset="0"/>
            </a:endParaRPr>
          </a:p>
          <a:p>
            <a:pPr marL="342900" lvl="0" indent="-342900" algn="just">
              <a:lnSpc>
                <a:spcPct val="100000"/>
              </a:lnSpc>
              <a:spcAft>
                <a:spcPts val="800"/>
              </a:spcAft>
              <a:buFont typeface="+mj-lt"/>
              <a:buAutoNum type="arabicPeriod"/>
            </a:pPr>
            <a:r>
              <a:rPr lang="it-IT" sz="1800" dirty="0">
                <a:solidFill>
                  <a:srgbClr val="000000"/>
                </a:solidFill>
                <a:effectLst/>
                <a:latin typeface="Calibri  "/>
                <a:ea typeface="Times New Roman" panose="02020603050405020304" pitchFamily="18" charset="0"/>
                <a:cs typeface="Times New Roman" panose="02020603050405020304" pitchFamily="18" charset="0"/>
              </a:rPr>
              <a:t>Salvo che il fatto costituisca reato, i gestori sono soggetti al pagamento della sanzione amministrativa pecuniaria </a:t>
            </a:r>
            <a:r>
              <a:rPr lang="it-IT" sz="1800" b="1" dirty="0">
                <a:solidFill>
                  <a:srgbClr val="000000"/>
                </a:solidFill>
                <a:effectLst/>
                <a:latin typeface="Calibri  "/>
                <a:ea typeface="Times New Roman" panose="02020603050405020304" pitchFamily="18" charset="0"/>
                <a:cs typeface="Times New Roman" panose="02020603050405020304" pitchFamily="18" charset="0"/>
              </a:rPr>
              <a:t>da 3.000.000 euro a 5.000.000 euro </a:t>
            </a:r>
            <a:r>
              <a:rPr lang="it-IT" sz="1800" dirty="0">
                <a:solidFill>
                  <a:srgbClr val="000000"/>
                </a:solidFill>
                <a:effectLst/>
                <a:latin typeface="Calibri  "/>
                <a:ea typeface="Times New Roman" panose="02020603050405020304" pitchFamily="18" charset="0"/>
                <a:cs typeface="Times New Roman" panose="02020603050405020304" pitchFamily="18" charset="0"/>
              </a:rPr>
              <a:t>nei casi di violazione degli obblighi di cui all’articolo 4, comma 5.</a:t>
            </a:r>
            <a:endParaRPr lang="en-GB" sz="1800" dirty="0">
              <a:effectLst/>
              <a:latin typeface="Calibri  "/>
              <a:ea typeface="Cambria" panose="02040503050406030204" pitchFamily="18" charset="0"/>
              <a:cs typeface="Times New Roman" panose="02020603050405020304" pitchFamily="18" charset="0"/>
            </a:endParaRPr>
          </a:p>
          <a:p>
            <a:pPr marL="342900" lvl="0" indent="-342900" algn="just">
              <a:lnSpc>
                <a:spcPct val="100000"/>
              </a:lnSpc>
              <a:spcAft>
                <a:spcPts val="800"/>
              </a:spcAft>
              <a:buFont typeface="+mj-lt"/>
              <a:buAutoNum type="arabicPeriod"/>
            </a:pPr>
            <a:r>
              <a:rPr lang="it-IT" sz="1800" dirty="0">
                <a:solidFill>
                  <a:srgbClr val="000000"/>
                </a:solidFill>
                <a:effectLst/>
                <a:latin typeface="Calibri  "/>
                <a:ea typeface="Times New Roman" panose="02020603050405020304" pitchFamily="18" charset="0"/>
                <a:cs typeface="Times New Roman" panose="02020603050405020304" pitchFamily="18" charset="0"/>
              </a:rPr>
              <a:t>Nella commisurazione delle </a:t>
            </a:r>
            <a:r>
              <a:rPr lang="it-IT" sz="1800" b="1" dirty="0">
                <a:solidFill>
                  <a:srgbClr val="000000"/>
                </a:solidFill>
                <a:effectLst/>
                <a:latin typeface="Calibri  "/>
                <a:ea typeface="Times New Roman" panose="02020603050405020304" pitchFamily="18" charset="0"/>
                <a:cs typeface="Times New Roman" panose="02020603050405020304" pitchFamily="18" charset="0"/>
              </a:rPr>
              <a:t>sanzioni il Garante per la protezione dei dati personali tiene conto, in ogni caso, della natura, della gravità e dell’eventuale reiterazione nel tempo delle violazioni, del profitto che il gestore ne abbia eventualmente tratto</a:t>
            </a:r>
            <a:r>
              <a:rPr lang="it-IT" sz="1800" dirty="0">
                <a:solidFill>
                  <a:srgbClr val="000000"/>
                </a:solidFill>
                <a:effectLst/>
                <a:latin typeface="Calibri  "/>
                <a:ea typeface="Times New Roman" panose="02020603050405020304" pitchFamily="18" charset="0"/>
                <a:cs typeface="Times New Roman" panose="02020603050405020304" pitchFamily="18" charset="0"/>
              </a:rPr>
              <a:t>, del grado di cooperazione con le autorità competenti al fine di porre rimedio alla violazione e attenuarne i possibili effetti negativi, nonché dell’adeguatezza delle misure tecniche e organizzative messe in atto dal gestore.</a:t>
            </a:r>
          </a:p>
          <a:p>
            <a:pPr marL="342900" lvl="0" indent="-342900" algn="just">
              <a:lnSpc>
                <a:spcPct val="100000"/>
              </a:lnSpc>
              <a:spcAft>
                <a:spcPts val="800"/>
              </a:spcAft>
              <a:buFont typeface="+mj-lt"/>
              <a:buAutoNum type="arabicPeriod"/>
            </a:pPr>
            <a:r>
              <a:rPr lang="it-IT" sz="1800" dirty="0">
                <a:solidFill>
                  <a:srgbClr val="000000"/>
                </a:solidFill>
                <a:effectLst/>
                <a:latin typeface="Calibri  "/>
                <a:ea typeface="Times New Roman" panose="02020603050405020304" pitchFamily="18" charset="0"/>
                <a:cs typeface="Times New Roman" panose="02020603050405020304" pitchFamily="18" charset="0"/>
              </a:rPr>
              <a:t>Avverso le decisioni adottate dal Garante </a:t>
            </a:r>
            <a:r>
              <a:rPr lang="it-IT" sz="1800" dirty="0">
                <a:solidFill>
                  <a:srgbClr val="000000"/>
                </a:solidFill>
                <a:effectLst/>
                <a:latin typeface="Calibri  "/>
                <a:ea typeface="Cambria" panose="02040503050406030204" pitchFamily="18" charset="0"/>
                <a:cs typeface="Times New Roman" panose="02020603050405020304" pitchFamily="18" charset="0"/>
              </a:rPr>
              <a:t>per la protezione dei dati personali</a:t>
            </a:r>
            <a:r>
              <a:rPr lang="it-IT" sz="1800" dirty="0">
                <a:solidFill>
                  <a:srgbClr val="000000"/>
                </a:solidFill>
                <a:effectLst/>
                <a:latin typeface="Calibri  "/>
                <a:ea typeface="Times New Roman" panose="02020603050405020304" pitchFamily="18" charset="0"/>
                <a:cs typeface="Times New Roman" panose="02020603050405020304" pitchFamily="18" charset="0"/>
              </a:rPr>
              <a:t> in attuazione del presente articolo è sempre ammesso il ricorso al giudice ordinario.</a:t>
            </a:r>
            <a:endParaRPr lang="en-GB" sz="1800" dirty="0">
              <a:effectLst/>
              <a:latin typeface="Calibri  "/>
              <a:ea typeface="Cambria" panose="02040503050406030204" pitchFamily="18" charset="0"/>
              <a:cs typeface="Times New Roman" panose="02020603050405020304" pitchFamily="18" charset="0"/>
            </a:endParaRPr>
          </a:p>
          <a:p>
            <a:pPr marL="0" indent="0" algn="just">
              <a:lnSpc>
                <a:spcPct val="100000"/>
              </a:lnSpc>
              <a:buNone/>
            </a:pPr>
            <a:endParaRPr lang="en-GB" dirty="0">
              <a:latin typeface="Calibri  "/>
            </a:endParaRPr>
          </a:p>
        </p:txBody>
      </p:sp>
      <p:sp>
        <p:nvSpPr>
          <p:cNvPr id="4" name="Date Placeholder 3">
            <a:extLst>
              <a:ext uri="{FF2B5EF4-FFF2-40B4-BE49-F238E27FC236}">
                <a16:creationId xmlns:a16="http://schemas.microsoft.com/office/drawing/2014/main" id="{0B5F54FF-C18D-4427-AE81-CF6BC0DB83C6}"/>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71F22CB8-B43F-4D34-A3D6-3744265FC2B9}"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dirty="0">
              <a:ln>
                <a:noFill/>
              </a:ln>
              <a:solidFill>
                <a:srgbClr val="8C8C8C"/>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2377E2DE-FE84-4782-8459-D2CCD68061ED}"/>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34</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12452379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DAA82A-AC14-4F23-AA7D-89B92071AE5E}"/>
              </a:ext>
            </a:extLst>
          </p:cNvPr>
          <p:cNvSpPr>
            <a:spLocks noGrp="1"/>
          </p:cNvSpPr>
          <p:nvPr>
            <p:ph idx="1"/>
          </p:nvPr>
        </p:nvSpPr>
        <p:spPr>
          <a:xfrm>
            <a:off x="838200" y="464235"/>
            <a:ext cx="10515600" cy="5713046"/>
          </a:xfrm>
        </p:spPr>
        <p:txBody>
          <a:bodyPr/>
          <a:lstStyle/>
          <a:p>
            <a:pPr marL="19050" indent="0" algn="just">
              <a:lnSpc>
                <a:spcPct val="100000"/>
              </a:lnSpc>
              <a:spcAft>
                <a:spcPts val="150"/>
              </a:spcAft>
              <a:buNone/>
            </a:pPr>
            <a:r>
              <a:rPr lang="it-IT" sz="1800" dirty="0">
                <a:solidFill>
                  <a:srgbClr val="000000"/>
                </a:solidFill>
                <a:effectLst/>
                <a:latin typeface="+mn-lt"/>
                <a:ea typeface="Times New Roman" panose="02020603050405020304" pitchFamily="18" charset="0"/>
                <a:cs typeface="Times New Roman" panose="02020603050405020304" pitchFamily="18" charset="0"/>
              </a:rPr>
              <a:t>Art. 8.</a:t>
            </a:r>
            <a:r>
              <a:rPr lang="en-GB" sz="1800" dirty="0">
                <a:latin typeface="+mn-lt"/>
                <a:ea typeface="Cambria" panose="02040503050406030204" pitchFamily="18" charset="0"/>
                <a:cs typeface="Times New Roman" panose="02020603050405020304" pitchFamily="18" charset="0"/>
              </a:rPr>
              <a:t> </a:t>
            </a:r>
            <a:r>
              <a:rPr lang="it-IT" sz="1800" dirty="0">
                <a:solidFill>
                  <a:srgbClr val="000000"/>
                </a:solidFill>
                <a:effectLst/>
                <a:latin typeface="+mn-lt"/>
                <a:ea typeface="Times New Roman" panose="02020603050405020304" pitchFamily="18" charset="0"/>
                <a:cs typeface="Times New Roman" panose="02020603050405020304" pitchFamily="18" charset="0"/>
              </a:rPr>
              <a:t>(Diritto alla rimozione o al blocco della diffusione dei propri dati o immagini personali)</a:t>
            </a:r>
            <a:endParaRPr lang="en-GB" sz="1800" dirty="0">
              <a:effectLst/>
              <a:latin typeface="+mn-lt"/>
              <a:ea typeface="Cambria" panose="02040503050406030204" pitchFamily="18" charset="0"/>
              <a:cs typeface="Times New Roman" panose="02020603050405020304" pitchFamily="18" charset="0"/>
            </a:endParaRPr>
          </a:p>
          <a:p>
            <a:pPr marL="342900" indent="-342900" algn="just">
              <a:lnSpc>
                <a:spcPct val="100000"/>
              </a:lnSpc>
              <a:spcBef>
                <a:spcPts val="150"/>
              </a:spcBef>
              <a:spcAft>
                <a:spcPts val="750"/>
              </a:spcAft>
              <a:buAutoNum type="arabicPeriod"/>
            </a:pPr>
            <a:r>
              <a:rPr lang="it-IT" sz="1800" b="1" dirty="0">
                <a:solidFill>
                  <a:srgbClr val="000000"/>
                </a:solidFill>
                <a:effectLst/>
                <a:latin typeface="+mn-lt"/>
                <a:ea typeface="Cambria" panose="02040503050406030204" pitchFamily="18" charset="0"/>
                <a:cs typeface="Times New Roman" panose="02020603050405020304" pitchFamily="18" charset="0"/>
              </a:rPr>
              <a:t>Chiunque, anche di minore di età, ha diritto di ottenere, in qualsiasi momento, l’oscuramento, la rimozione o il blocco di propri dati o immagini personali ritenuti offensivi o lesivi della propria dignità, identità e libertà personale</a:t>
            </a:r>
            <a:r>
              <a:rPr lang="it-IT" sz="1800" dirty="0">
                <a:solidFill>
                  <a:srgbClr val="000000"/>
                </a:solidFill>
                <a:effectLst/>
                <a:latin typeface="+mn-lt"/>
                <a:ea typeface="Cambria" panose="02040503050406030204" pitchFamily="18" charset="0"/>
                <a:cs typeface="Times New Roman" panose="02020603050405020304" pitchFamily="18" charset="0"/>
              </a:rPr>
              <a:t>, diffusi mediante la rete </a:t>
            </a:r>
            <a:r>
              <a:rPr lang="it-IT" sz="1800" i="1" dirty="0">
                <a:solidFill>
                  <a:srgbClr val="000000"/>
                </a:solidFill>
                <a:effectLst/>
                <a:latin typeface="+mn-lt"/>
                <a:ea typeface="Cambria" panose="02040503050406030204" pitchFamily="18" charset="0"/>
                <a:cs typeface="Times New Roman" panose="02020603050405020304" pitchFamily="18" charset="0"/>
              </a:rPr>
              <a:t>internet</a:t>
            </a:r>
            <a:r>
              <a:rPr lang="it-IT" sz="1800" dirty="0">
                <a:solidFill>
                  <a:srgbClr val="000000"/>
                </a:solidFill>
                <a:effectLst/>
                <a:latin typeface="+mn-lt"/>
                <a:ea typeface="Cambria" panose="02040503050406030204" pitchFamily="18" charset="0"/>
                <a:cs typeface="Times New Roman" panose="02020603050405020304" pitchFamily="18" charset="0"/>
              </a:rPr>
              <a:t>.</a:t>
            </a:r>
            <a:endParaRPr lang="en-GB" sz="1800" dirty="0">
              <a:latin typeface="+mn-lt"/>
              <a:ea typeface="Cambria" panose="02040503050406030204" pitchFamily="18" charset="0"/>
              <a:cs typeface="Times New Roman" panose="02020603050405020304" pitchFamily="18" charset="0"/>
            </a:endParaRPr>
          </a:p>
          <a:p>
            <a:pPr marL="342900" indent="-342900" algn="just">
              <a:lnSpc>
                <a:spcPct val="100000"/>
              </a:lnSpc>
              <a:spcBef>
                <a:spcPts val="150"/>
              </a:spcBef>
              <a:spcAft>
                <a:spcPts val="750"/>
              </a:spcAft>
              <a:buAutoNum type="arabicPeriod"/>
            </a:pPr>
            <a:r>
              <a:rPr lang="en-GB" sz="1800" dirty="0">
                <a:solidFill>
                  <a:srgbClr val="000000"/>
                </a:solidFill>
                <a:effectLst/>
                <a:latin typeface="+mn-lt"/>
                <a:ea typeface="Cambria" panose="02040503050406030204" pitchFamily="18" charset="0"/>
                <a:cs typeface="Times New Roman" panose="02020603050405020304" pitchFamily="18" charset="0"/>
              </a:rPr>
              <a:t>…</a:t>
            </a:r>
          </a:p>
          <a:p>
            <a:pPr marL="342900" indent="-342900" algn="just">
              <a:lnSpc>
                <a:spcPct val="100000"/>
              </a:lnSpc>
              <a:spcBef>
                <a:spcPts val="150"/>
              </a:spcBef>
              <a:spcAft>
                <a:spcPts val="750"/>
              </a:spcAft>
              <a:buAutoNum type="arabicPeriod"/>
            </a:pPr>
            <a:r>
              <a:rPr lang="it-IT" sz="1800" dirty="0">
                <a:solidFill>
                  <a:srgbClr val="000000"/>
                </a:solidFill>
                <a:effectLst/>
                <a:latin typeface="+mn-lt"/>
                <a:ea typeface="Cambria" panose="02040503050406030204" pitchFamily="18" charset="0"/>
                <a:cs typeface="Times New Roman" panose="02020603050405020304" pitchFamily="18" charset="0"/>
              </a:rPr>
              <a:t>Qualora entro le ventiquattro ore successive al ricevimento dell’istanza... il soggetto responsabile non abbia comunicato di avere assunto l’incarico di provvedere all’oscuramento, alla rimozione o al blocco richiesto, ed entro quarantotto ore non vi abbia provveduto, o comunque nel caso in cui non sia possibile identificare il titolare del trattamento o il gestore, l’interessato o gli esercenti la responsabilità genitoriale nel caso di minorenne, può rivolgere analoga richiesta, mediante segnalazione o reclamo, al Garante per la protezione dei dati personali, il quale, entro quarantotto ore dal ricevimento della richiesta, provvede ai sensi degli articoli 143 e 144 del decreto legislativo 30 giugno 2003, n. 196... </a:t>
            </a:r>
            <a:endParaRPr lang="en-GB" sz="1800" dirty="0">
              <a:latin typeface="+mn-lt"/>
              <a:ea typeface="Cambria" panose="02040503050406030204" pitchFamily="18" charset="0"/>
              <a:cs typeface="Times New Roman" panose="02020603050405020304" pitchFamily="18" charset="0"/>
            </a:endParaRPr>
          </a:p>
          <a:p>
            <a:pPr marL="342900" indent="-342900" algn="just">
              <a:lnSpc>
                <a:spcPct val="100000"/>
              </a:lnSpc>
              <a:spcBef>
                <a:spcPts val="150"/>
              </a:spcBef>
              <a:spcAft>
                <a:spcPts val="750"/>
              </a:spcAft>
              <a:buAutoNum type="arabicPeriod"/>
            </a:pPr>
            <a:r>
              <a:rPr lang="it-IT" sz="1800" dirty="0">
                <a:solidFill>
                  <a:srgbClr val="000000"/>
                </a:solidFill>
                <a:effectLst/>
                <a:latin typeface="+mn-lt"/>
                <a:ea typeface="Cambria" panose="02040503050406030204" pitchFamily="18" charset="0"/>
                <a:cs typeface="Times New Roman" panose="02020603050405020304" pitchFamily="18" charset="0"/>
              </a:rPr>
              <a:t>...</a:t>
            </a:r>
            <a:endParaRPr lang="en-GB" sz="1800" dirty="0">
              <a:latin typeface="+mn-lt"/>
              <a:ea typeface="Cambria" panose="02040503050406030204" pitchFamily="18" charset="0"/>
              <a:cs typeface="Times New Roman" panose="02020603050405020304" pitchFamily="18" charset="0"/>
            </a:endParaRPr>
          </a:p>
          <a:p>
            <a:pPr marL="342900" indent="-342900" algn="just">
              <a:lnSpc>
                <a:spcPct val="100000"/>
              </a:lnSpc>
              <a:spcBef>
                <a:spcPts val="150"/>
              </a:spcBef>
              <a:spcAft>
                <a:spcPts val="750"/>
              </a:spcAft>
              <a:buAutoNum type="arabicPeriod"/>
            </a:pPr>
            <a:r>
              <a:rPr lang="it-IT" sz="1800" dirty="0">
                <a:solidFill>
                  <a:srgbClr val="000000"/>
                </a:solidFill>
                <a:effectLst/>
                <a:latin typeface="+mn-lt"/>
                <a:ea typeface="Times New Roman" panose="02020603050405020304" pitchFamily="18" charset="0"/>
                <a:cs typeface="Times New Roman" panose="02020603050405020304" pitchFamily="18" charset="0"/>
              </a:rPr>
              <a:t>In caso di violazione degli obblighi posti in capo al gestore di siti internet per la violazione delle disposizioni di cui al presente articolo, il Garante </a:t>
            </a:r>
            <a:r>
              <a:rPr lang="it-IT" sz="1800" dirty="0">
                <a:solidFill>
                  <a:srgbClr val="000000"/>
                </a:solidFill>
                <a:effectLst/>
                <a:latin typeface="+mn-lt"/>
                <a:ea typeface="Cambria" panose="02040503050406030204" pitchFamily="18" charset="0"/>
                <a:cs typeface="Times New Roman" panose="02020603050405020304" pitchFamily="18" charset="0"/>
              </a:rPr>
              <a:t>per la protezione dei dati personali</a:t>
            </a:r>
            <a:r>
              <a:rPr lang="it-IT" sz="1800" dirty="0">
                <a:solidFill>
                  <a:srgbClr val="000000"/>
                </a:solidFill>
                <a:effectLst/>
                <a:latin typeface="+mn-lt"/>
                <a:ea typeface="Times New Roman" panose="02020603050405020304" pitchFamily="18" charset="0"/>
                <a:cs typeface="Times New Roman" panose="02020603050405020304" pitchFamily="18" charset="0"/>
              </a:rPr>
              <a:t> applica, tenendo conto, in ogni caso, della natura, della gravità e dell’eventuale reiterazione nel tempo delle violazioni, la sanzione amministrativa pecuniaria da euro 500.000 a 5.000.000 euro. </a:t>
            </a:r>
            <a:endParaRPr lang="en-GB" sz="1800" dirty="0">
              <a:latin typeface="+mn-lt"/>
              <a:ea typeface="Cambria" panose="02040503050406030204" pitchFamily="18" charset="0"/>
              <a:cs typeface="Times New Roman" panose="02020603050405020304" pitchFamily="18" charset="0"/>
            </a:endParaRPr>
          </a:p>
          <a:p>
            <a:pPr marL="342900" indent="-342900" algn="just">
              <a:lnSpc>
                <a:spcPct val="100000"/>
              </a:lnSpc>
              <a:spcBef>
                <a:spcPts val="150"/>
              </a:spcBef>
              <a:spcAft>
                <a:spcPts val="750"/>
              </a:spcAft>
              <a:buAutoNum type="arabicPeriod"/>
            </a:pPr>
            <a:r>
              <a:rPr lang="it-IT" sz="1800" dirty="0">
                <a:solidFill>
                  <a:srgbClr val="000000"/>
                </a:solidFill>
                <a:effectLst/>
                <a:latin typeface="+mn-lt"/>
                <a:ea typeface="Times New Roman" panose="02020603050405020304" pitchFamily="18" charset="0"/>
                <a:cs typeface="Times New Roman" panose="02020603050405020304" pitchFamily="18" charset="0"/>
              </a:rPr>
              <a:t>Avverso le decisioni adottate dal Garante </a:t>
            </a:r>
            <a:r>
              <a:rPr lang="it-IT" sz="1800" dirty="0">
                <a:solidFill>
                  <a:srgbClr val="000000"/>
                </a:solidFill>
                <a:effectLst/>
                <a:latin typeface="+mn-lt"/>
                <a:ea typeface="Cambria" panose="02040503050406030204" pitchFamily="18" charset="0"/>
                <a:cs typeface="Times New Roman" panose="02020603050405020304" pitchFamily="18" charset="0"/>
              </a:rPr>
              <a:t>per la protezione dei dati personali</a:t>
            </a:r>
            <a:r>
              <a:rPr lang="it-IT" sz="1800" dirty="0">
                <a:solidFill>
                  <a:srgbClr val="000000"/>
                </a:solidFill>
                <a:effectLst/>
                <a:latin typeface="+mn-lt"/>
                <a:ea typeface="Times New Roman" panose="02020603050405020304" pitchFamily="18" charset="0"/>
                <a:cs typeface="Times New Roman" panose="02020603050405020304" pitchFamily="18" charset="0"/>
              </a:rPr>
              <a:t> in attuazione del presente articolo è sempre ammesso il ricorso al giudice ordinario.</a:t>
            </a:r>
            <a:endParaRPr lang="en-GB" sz="1800" dirty="0">
              <a:effectLst/>
              <a:latin typeface="+mn-lt"/>
              <a:ea typeface="Cambria" panose="02040503050406030204" pitchFamily="18" charset="0"/>
              <a:cs typeface="Times New Roman" panose="02020603050405020304" pitchFamily="18" charset="0"/>
            </a:endParaRPr>
          </a:p>
          <a:p>
            <a:pPr marL="0" indent="0" algn="just">
              <a:lnSpc>
                <a:spcPct val="100000"/>
              </a:lnSpc>
              <a:spcAft>
                <a:spcPts val="800"/>
              </a:spcAft>
              <a:buNone/>
            </a:pPr>
            <a:endParaRPr lang="en-GB" sz="1800" dirty="0">
              <a:effectLst/>
              <a:latin typeface="+mn-lt"/>
              <a:ea typeface="Cambria" panose="020405030504060302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CD3B4563-78C2-48DB-ABB1-421FF6A95CA7}"/>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71F22CB8-B43F-4D34-A3D6-3744265FC2B9}"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81F21E7A-7E12-429F-838B-D958F9BA5529}"/>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35</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31770428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D26277-D4B5-4169-A999-B6FF9C0D8507}"/>
              </a:ext>
            </a:extLst>
          </p:cNvPr>
          <p:cNvSpPr>
            <a:spLocks noGrp="1"/>
          </p:cNvSpPr>
          <p:nvPr>
            <p:ph idx="1"/>
          </p:nvPr>
        </p:nvSpPr>
        <p:spPr>
          <a:xfrm>
            <a:off x="838200" y="675249"/>
            <a:ext cx="10515600" cy="5502031"/>
          </a:xfrm>
        </p:spPr>
        <p:txBody>
          <a:bodyPr/>
          <a:lstStyle/>
          <a:p>
            <a:pPr marL="0" indent="0" algn="just">
              <a:lnSpc>
                <a:spcPct val="100000"/>
              </a:lnSpc>
              <a:spcAft>
                <a:spcPts val="150"/>
              </a:spcAft>
              <a:buNone/>
            </a:pPr>
            <a:r>
              <a:rPr lang="it-IT" sz="2000" dirty="0">
                <a:effectLst/>
                <a:latin typeface="+mn-lt"/>
                <a:ea typeface="Times New Roman" panose="02020603050405020304" pitchFamily="18" charset="0"/>
                <a:cs typeface="Times New Roman" panose="02020603050405020304" pitchFamily="18" charset="0"/>
              </a:rPr>
              <a:t>Art. 9</a:t>
            </a:r>
            <a:r>
              <a:rPr lang="it-IT" sz="2000" i="1" dirty="0">
                <a:effectLst/>
                <a:latin typeface="+mn-lt"/>
                <a:ea typeface="Times New Roman" panose="02020603050405020304" pitchFamily="18" charset="0"/>
                <a:cs typeface="Times New Roman" panose="02020603050405020304" pitchFamily="18" charset="0"/>
              </a:rPr>
              <a:t> </a:t>
            </a:r>
            <a:r>
              <a:rPr lang="it-IT" sz="2000" dirty="0">
                <a:effectLst/>
                <a:latin typeface="+mn-lt"/>
                <a:ea typeface="Times New Roman" panose="02020603050405020304" pitchFamily="18" charset="0"/>
                <a:cs typeface="Times New Roman" panose="02020603050405020304" pitchFamily="18" charset="0"/>
              </a:rPr>
              <a:t>(Educazione digitale)</a:t>
            </a:r>
            <a:endParaRPr lang="en-GB" sz="2000" dirty="0">
              <a:latin typeface="+mn-lt"/>
              <a:ea typeface="Cambria" panose="02040503050406030204" pitchFamily="18" charset="0"/>
              <a:cs typeface="Times New Roman" panose="02020603050405020304" pitchFamily="18" charset="0"/>
            </a:endParaRPr>
          </a:p>
          <a:p>
            <a:pPr marL="457200" indent="-457200" algn="just">
              <a:lnSpc>
                <a:spcPct val="100000"/>
              </a:lnSpc>
              <a:spcAft>
                <a:spcPts val="150"/>
              </a:spcAft>
              <a:buAutoNum type="arabicPeriod"/>
            </a:pPr>
            <a:r>
              <a:rPr lang="it-IT" sz="2000" b="1" dirty="0">
                <a:solidFill>
                  <a:srgbClr val="000000"/>
                </a:solidFill>
                <a:effectLst/>
                <a:latin typeface="+mn-lt"/>
                <a:ea typeface="Times New Roman" panose="02020603050405020304" pitchFamily="18" charset="0"/>
                <a:cs typeface="Times New Roman" panose="02020603050405020304" pitchFamily="18" charset="0"/>
              </a:rPr>
              <a:t>Le maggiori entrate derivanti dalle sanzioni amministrative pecuniarie irrogate per la violazione delle disposizioni di cui alla presente legge sono finalizzate, nell’ambito dei programmi scolastici di ogni ordine e grado, all’implementazione di specifici programmi di educazione alla relazione in rete, ai pericoli e agli effetti derivanti dalle manifestazioni di odio in rete finalizzate alle discriminazioni e alla violenza, e per un uso consapevole e responsabile della stessa</a:t>
            </a:r>
            <a:r>
              <a:rPr lang="it-IT" sz="2000" dirty="0">
                <a:solidFill>
                  <a:srgbClr val="000000"/>
                </a:solidFill>
                <a:effectLst/>
                <a:latin typeface="+mn-lt"/>
                <a:ea typeface="Times New Roman" panose="02020603050405020304" pitchFamily="18" charset="0"/>
                <a:cs typeface="Times New Roman" panose="02020603050405020304" pitchFamily="18" charset="0"/>
              </a:rPr>
              <a:t>.</a:t>
            </a:r>
          </a:p>
          <a:p>
            <a:pPr marL="457200" indent="-457200" algn="just">
              <a:lnSpc>
                <a:spcPct val="100000"/>
              </a:lnSpc>
              <a:spcAft>
                <a:spcPts val="150"/>
              </a:spcAft>
              <a:buAutoNum type="arabicPeriod"/>
            </a:pPr>
            <a:endParaRPr lang="it-IT" sz="2000" dirty="0">
              <a:solidFill>
                <a:srgbClr val="000000"/>
              </a:solidFill>
              <a:latin typeface="+mn-lt"/>
              <a:ea typeface="Times New Roman" panose="02020603050405020304" pitchFamily="18" charset="0"/>
              <a:cs typeface="Times New Roman" panose="02020603050405020304" pitchFamily="18" charset="0"/>
            </a:endParaRPr>
          </a:p>
          <a:p>
            <a:pPr marL="0" indent="0" algn="just">
              <a:lnSpc>
                <a:spcPct val="100000"/>
              </a:lnSpc>
              <a:spcAft>
                <a:spcPts val="150"/>
              </a:spcAft>
              <a:buNone/>
            </a:pPr>
            <a:endParaRPr lang="it-IT" sz="2000" dirty="0">
              <a:solidFill>
                <a:srgbClr val="000000"/>
              </a:solidFill>
              <a:effectLst/>
              <a:latin typeface="+mn-lt"/>
              <a:ea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92439578-7F72-4C1B-B648-2D14E0E51A31}"/>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71F22CB8-B43F-4D34-A3D6-3744265FC2B9}"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F59CA409-61FE-4EE2-9917-8532DE1CB97A}"/>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36</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957538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397E6-3CC7-45C0-92D9-0313899A24B9}"/>
              </a:ext>
            </a:extLst>
          </p:cNvPr>
          <p:cNvSpPr>
            <a:spLocks noGrp="1"/>
          </p:cNvSpPr>
          <p:nvPr>
            <p:ph type="title"/>
          </p:nvPr>
        </p:nvSpPr>
        <p:spPr/>
        <p:txBody>
          <a:bodyPr/>
          <a:lstStyle/>
          <a:p>
            <a:r>
              <a:rPr lang="it-IT" dirty="0"/>
              <a:t>Moderazione online: una questione cruciale</a:t>
            </a:r>
            <a:endParaRPr lang="en-GB" dirty="0"/>
          </a:p>
        </p:txBody>
      </p:sp>
      <p:pic>
        <p:nvPicPr>
          <p:cNvPr id="6" name="Online Media 5" title="Inside the traumatic life of a Facebook moderator">
            <a:hlinkClick r:id="" action="ppaction://media"/>
            <a:extLst>
              <a:ext uri="{FF2B5EF4-FFF2-40B4-BE49-F238E27FC236}">
                <a16:creationId xmlns:a16="http://schemas.microsoft.com/office/drawing/2014/main" id="{E1622CEA-3C21-4F1E-910D-94C4E598D8C7}"/>
              </a:ext>
            </a:extLst>
          </p:cNvPr>
          <p:cNvPicPr>
            <a:picLocks noGrp="1" noRot="1" noChangeAspect="1"/>
          </p:cNvPicPr>
          <p:nvPr>
            <p:ph idx="1"/>
            <a:videoFile r:link="rId1"/>
          </p:nvPr>
        </p:nvPicPr>
        <p:blipFill>
          <a:blip r:embed="rId3"/>
          <a:stretch>
            <a:fillRect/>
          </a:stretch>
        </p:blipFill>
        <p:spPr>
          <a:xfrm>
            <a:off x="2246313" y="1825625"/>
            <a:ext cx="7700962" cy="4351338"/>
          </a:xfrm>
          <a:prstGeom prst="rect">
            <a:avLst/>
          </a:prstGeom>
        </p:spPr>
      </p:pic>
      <p:sp>
        <p:nvSpPr>
          <p:cNvPr id="4" name="Date Placeholder 3">
            <a:extLst>
              <a:ext uri="{FF2B5EF4-FFF2-40B4-BE49-F238E27FC236}">
                <a16:creationId xmlns:a16="http://schemas.microsoft.com/office/drawing/2014/main" id="{ABA43732-9DD7-4F11-AF0D-296C6460BB52}"/>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71F22CB8-B43F-4D34-A3D6-3744265FC2B9}"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1C4B6A2A-58E5-43F6-95CC-6BDB53805D80}"/>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37</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143979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A7377E4-EDB2-40BE-A981-552988182CE5}"/>
              </a:ext>
            </a:extLst>
          </p:cNvPr>
          <p:cNvSpPr>
            <a:spLocks noGrp="1"/>
          </p:cNvSpPr>
          <p:nvPr>
            <p:ph type="ctrTitle"/>
          </p:nvPr>
        </p:nvSpPr>
        <p:spPr>
          <a:xfrm>
            <a:off x="1524000" y="1122362"/>
            <a:ext cx="9144000" cy="2840037"/>
          </a:xfrm>
        </p:spPr>
        <p:txBody>
          <a:bodyPr>
            <a:normAutofit/>
          </a:bodyPr>
          <a:lstStyle/>
          <a:p>
            <a:r>
              <a:rPr lang="it-IT" sz="5800" dirty="0"/>
              <a:t> Ma torniamo alla definizione…</a:t>
            </a:r>
            <a:endParaRPr lang="en-GB" sz="5800" dirty="0"/>
          </a:p>
        </p:txBody>
      </p:sp>
      <p:cxnSp>
        <p:nvCxnSpPr>
          <p:cNvPr id="13" name="Straight Connector 12">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5300277"/>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27630-EADB-44F7-B828-EA50E90170E0}"/>
              </a:ext>
            </a:extLst>
          </p:cNvPr>
          <p:cNvSpPr>
            <a:spLocks noGrp="1"/>
          </p:cNvSpPr>
          <p:nvPr>
            <p:ph type="title"/>
          </p:nvPr>
        </p:nvSpPr>
        <p:spPr/>
        <p:txBody>
          <a:bodyPr/>
          <a:lstStyle/>
          <a:p>
            <a:r>
              <a:rPr lang="en-GB" dirty="0"/>
              <a:t>Hate speech: </a:t>
            </a:r>
            <a:r>
              <a:rPr lang="en-GB" dirty="0" err="1"/>
              <a:t>alcune</a:t>
            </a:r>
            <a:r>
              <a:rPr lang="en-GB" dirty="0"/>
              <a:t> </a:t>
            </a:r>
            <a:r>
              <a:rPr lang="en-GB" dirty="0" err="1"/>
              <a:t>variabili</a:t>
            </a:r>
            <a:r>
              <a:rPr lang="en-GB" dirty="0"/>
              <a:t> – o </a:t>
            </a:r>
            <a:r>
              <a:rPr lang="en-GB" dirty="0" err="1"/>
              <a:t>indicatori</a:t>
            </a:r>
            <a:r>
              <a:rPr lang="en-GB" dirty="0"/>
              <a:t> - da </a:t>
            </a:r>
            <a:r>
              <a:rPr lang="en-GB" dirty="0" err="1"/>
              <a:t>tenere</a:t>
            </a:r>
            <a:r>
              <a:rPr lang="en-GB" dirty="0"/>
              <a:t> in </a:t>
            </a:r>
            <a:r>
              <a:rPr lang="en-GB" dirty="0" err="1"/>
              <a:t>conto</a:t>
            </a:r>
            <a:r>
              <a:rPr lang="en-GB" dirty="0"/>
              <a:t>?</a:t>
            </a:r>
          </a:p>
        </p:txBody>
      </p:sp>
      <p:sp>
        <p:nvSpPr>
          <p:cNvPr id="3" name="Content Placeholder 2">
            <a:extLst>
              <a:ext uri="{FF2B5EF4-FFF2-40B4-BE49-F238E27FC236}">
                <a16:creationId xmlns:a16="http://schemas.microsoft.com/office/drawing/2014/main" id="{B48B2893-A5E4-47FC-969E-5890A1339135}"/>
              </a:ext>
            </a:extLst>
          </p:cNvPr>
          <p:cNvSpPr>
            <a:spLocks noGrp="1"/>
          </p:cNvSpPr>
          <p:nvPr>
            <p:ph idx="1"/>
          </p:nvPr>
        </p:nvSpPr>
        <p:spPr/>
        <p:txBody>
          <a:bodyPr/>
          <a:lstStyle/>
          <a:p>
            <a:pPr marL="0" indent="0">
              <a:buNone/>
            </a:pPr>
            <a:r>
              <a:rPr lang="it-IT" sz="2400" dirty="0"/>
              <a:t>Indicatori «d’odio» e della sua gravità:</a:t>
            </a:r>
          </a:p>
          <a:p>
            <a:r>
              <a:rPr lang="it-IT" sz="2400" dirty="0"/>
              <a:t>Odio espresso/comunicato in pubblico? Da chi? Di fronte a quale audience?</a:t>
            </a:r>
          </a:p>
          <a:p>
            <a:r>
              <a:rPr lang="it-IT" sz="2400" dirty="0"/>
              <a:t>Qual è il target? Quali i «ground of </a:t>
            </a:r>
            <a:r>
              <a:rPr lang="it-IT" sz="2400" dirty="0" err="1"/>
              <a:t>discrimination</a:t>
            </a:r>
            <a:r>
              <a:rPr lang="it-IT" sz="2400" dirty="0"/>
              <a:t>»/le categorie protette?</a:t>
            </a:r>
          </a:p>
          <a:p>
            <a:r>
              <a:rPr lang="it-IT" sz="2400" dirty="0"/>
              <a:t>Quale è l’intento? Far male, incitare all’odio e alla violenza?</a:t>
            </a:r>
          </a:p>
          <a:p>
            <a:r>
              <a:rPr lang="it-IT" sz="2400" dirty="0"/>
              <a:t>Quanto è reale e imminente il pericolo per il target?</a:t>
            </a:r>
          </a:p>
          <a:p>
            <a:r>
              <a:rPr lang="it-IT" sz="2400" dirty="0"/>
              <a:t>Quale percezione ha il target dell’odio subito?</a:t>
            </a:r>
          </a:p>
          <a:p>
            <a:r>
              <a:rPr lang="it-IT" sz="2400" dirty="0"/>
              <a:t>Quanto si può redimere l’hater? Quali sono le circostanze in cui ha agito l’hater?</a:t>
            </a:r>
          </a:p>
          <a:p>
            <a:r>
              <a:rPr lang="it-IT" sz="2400" dirty="0"/>
              <a:t>Quale connotazione «storica» ha la forma per esprimere odio? </a:t>
            </a:r>
          </a:p>
          <a:p>
            <a:r>
              <a:rPr lang="it-IT" sz="2400" dirty="0"/>
              <a:t>Quali rapporti di forza/di potere si esprimono, con l’atto/l’espressione d’odio?</a:t>
            </a:r>
          </a:p>
          <a:p>
            <a:r>
              <a:rPr lang="it-IT" sz="2400" dirty="0"/>
              <a:t>Quali effetti ha l’hate speech sul target?</a:t>
            </a:r>
          </a:p>
        </p:txBody>
      </p:sp>
      <p:sp>
        <p:nvSpPr>
          <p:cNvPr id="4" name="Date Placeholder 3">
            <a:extLst>
              <a:ext uri="{FF2B5EF4-FFF2-40B4-BE49-F238E27FC236}">
                <a16:creationId xmlns:a16="http://schemas.microsoft.com/office/drawing/2014/main" id="{9FDDAAF3-7790-4011-84CA-9CF89058B7E4}"/>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71F22CB8-B43F-4D34-A3D6-3744265FC2B9}"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04641FEC-1456-4762-951C-98397A3ECDC9}"/>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39</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2924887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39F85C-5DB5-4354-AEEF-DBA9AC38C2DD}"/>
              </a:ext>
            </a:extLst>
          </p:cNvPr>
          <p:cNvPicPr>
            <a:picLocks noChangeAspect="1"/>
          </p:cNvPicPr>
          <p:nvPr/>
        </p:nvPicPr>
        <p:blipFill>
          <a:blip r:embed="rId2"/>
          <a:stretch>
            <a:fillRect/>
          </a:stretch>
        </p:blipFill>
        <p:spPr>
          <a:xfrm>
            <a:off x="457202" y="532947"/>
            <a:ext cx="5426764" cy="2482743"/>
          </a:xfrm>
          <a:prstGeom prst="rect">
            <a:avLst/>
          </a:prstGeom>
        </p:spPr>
      </p:pic>
      <p:pic>
        <p:nvPicPr>
          <p:cNvPr id="7" name="Picture 6">
            <a:extLst>
              <a:ext uri="{FF2B5EF4-FFF2-40B4-BE49-F238E27FC236}">
                <a16:creationId xmlns:a16="http://schemas.microsoft.com/office/drawing/2014/main" id="{005B6D6E-4180-4630-A564-C6DDC43D2E9C}"/>
              </a:ext>
            </a:extLst>
          </p:cNvPr>
          <p:cNvPicPr>
            <a:picLocks noChangeAspect="1"/>
          </p:cNvPicPr>
          <p:nvPr/>
        </p:nvPicPr>
        <p:blipFill>
          <a:blip r:embed="rId3"/>
          <a:stretch>
            <a:fillRect/>
          </a:stretch>
        </p:blipFill>
        <p:spPr>
          <a:xfrm>
            <a:off x="457201" y="3831055"/>
            <a:ext cx="5426764" cy="2360641"/>
          </a:xfrm>
          <a:prstGeom prst="rect">
            <a:avLst/>
          </a:prstGeom>
        </p:spPr>
      </p:pic>
      <p:sp>
        <p:nvSpPr>
          <p:cNvPr id="13" name="Rectangle 12">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DB9052B7-835E-4F49-9904-0E4EEEAF987F}"/>
              </a:ext>
            </a:extLst>
          </p:cNvPr>
          <p:cNvSpPr>
            <a:spLocks noGrp="1"/>
          </p:cNvSpPr>
          <p:nvPr>
            <p:ph type="dt" sz="half" idx="10"/>
          </p:nvPr>
        </p:nvSpPr>
        <p:spPr>
          <a:xfrm>
            <a:off x="6308034" y="6356350"/>
            <a:ext cx="2743200" cy="365125"/>
          </a:xfrm>
        </p:spPr>
        <p:txBody>
          <a:bodyPr>
            <a:normAutofit/>
          </a:bodyPr>
          <a:lstStyle/>
          <a:p>
            <a:pPr>
              <a:spcAft>
                <a:spcPts val="600"/>
              </a:spcAft>
            </a:pPr>
            <a:fld id="{6D357352-2DDA-46A4-9570-9032D9D83199}" type="datetime1">
              <a:rPr lang="en-US" smtClean="0"/>
              <a:pPr>
                <a:spcAft>
                  <a:spcPts val="600"/>
                </a:spcAft>
              </a:pPr>
              <a:t>11/11/2021</a:t>
            </a:fld>
            <a:endParaRPr lang="en-GB"/>
          </a:p>
        </p:txBody>
      </p:sp>
      <p:sp>
        <p:nvSpPr>
          <p:cNvPr id="5" name="Slide Number Placeholder 4">
            <a:extLst>
              <a:ext uri="{FF2B5EF4-FFF2-40B4-BE49-F238E27FC236}">
                <a16:creationId xmlns:a16="http://schemas.microsoft.com/office/drawing/2014/main" id="{66A6BAE9-5280-4A4A-A6BA-9704EF77A51B}"/>
              </a:ext>
            </a:extLst>
          </p:cNvPr>
          <p:cNvSpPr>
            <a:spLocks noGrp="1"/>
          </p:cNvSpPr>
          <p:nvPr>
            <p:ph type="sldNum" sz="quarter" idx="12"/>
          </p:nvPr>
        </p:nvSpPr>
        <p:spPr>
          <a:xfrm>
            <a:off x="8610600" y="6356350"/>
            <a:ext cx="2743200" cy="365125"/>
          </a:xfrm>
        </p:spPr>
        <p:txBody>
          <a:bodyPr>
            <a:normAutofit/>
          </a:bodyPr>
          <a:lstStyle/>
          <a:p>
            <a:pPr>
              <a:spcAft>
                <a:spcPts val="600"/>
              </a:spcAft>
            </a:pPr>
            <a:fld id="{C7137687-6C79-410F-A8C7-9D1D087244C6}" type="slidenum">
              <a:rPr lang="en-GB"/>
              <a:pPr>
                <a:spcAft>
                  <a:spcPts val="600"/>
                </a:spcAft>
              </a:pPr>
              <a:t>4</a:t>
            </a:fld>
            <a:endParaRPr lang="en-GB"/>
          </a:p>
        </p:txBody>
      </p:sp>
      <p:pic>
        <p:nvPicPr>
          <p:cNvPr id="2" name="Picture 1">
            <a:extLst>
              <a:ext uri="{FF2B5EF4-FFF2-40B4-BE49-F238E27FC236}">
                <a16:creationId xmlns:a16="http://schemas.microsoft.com/office/drawing/2014/main" id="{51FC12F0-4920-4967-AD73-F9EE74F704D4}"/>
              </a:ext>
            </a:extLst>
          </p:cNvPr>
          <p:cNvPicPr>
            <a:picLocks noChangeAspect="1"/>
          </p:cNvPicPr>
          <p:nvPr/>
        </p:nvPicPr>
        <p:blipFill>
          <a:blip r:embed="rId4"/>
          <a:stretch>
            <a:fillRect/>
          </a:stretch>
        </p:blipFill>
        <p:spPr>
          <a:xfrm>
            <a:off x="6308034" y="819683"/>
            <a:ext cx="5426764" cy="5074023"/>
          </a:xfrm>
          <a:prstGeom prst="rect">
            <a:avLst/>
          </a:prstGeom>
        </p:spPr>
      </p:pic>
    </p:spTree>
    <p:extLst>
      <p:ext uri="{BB962C8B-B14F-4D97-AF65-F5344CB8AC3E}">
        <p14:creationId xmlns:p14="http://schemas.microsoft.com/office/powerpoint/2010/main" val="1636800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1668D-7D2E-4CF6-B103-7DF6E79CD2C7}"/>
              </a:ext>
            </a:extLst>
          </p:cNvPr>
          <p:cNvSpPr>
            <a:spLocks noGrp="1"/>
          </p:cNvSpPr>
          <p:nvPr>
            <p:ph type="title"/>
          </p:nvPr>
        </p:nvSpPr>
        <p:spPr>
          <a:xfrm>
            <a:off x="838200" y="365125"/>
            <a:ext cx="10515600" cy="1325880"/>
          </a:xfrm>
        </p:spPr>
        <p:txBody>
          <a:bodyPr wrap="square" anchor="ctr">
            <a:normAutofit/>
          </a:bodyPr>
          <a:lstStyle/>
          <a:p>
            <a:r>
              <a:rPr lang="it-IT" dirty="0"/>
              <a:t>Variabili di contesto: alcune decisioni della Corte Europea</a:t>
            </a:r>
            <a:endParaRPr lang="en-GB" dirty="0"/>
          </a:p>
        </p:txBody>
      </p:sp>
      <p:sp>
        <p:nvSpPr>
          <p:cNvPr id="3" name="Content Placeholder 2">
            <a:extLst>
              <a:ext uri="{FF2B5EF4-FFF2-40B4-BE49-F238E27FC236}">
                <a16:creationId xmlns:a16="http://schemas.microsoft.com/office/drawing/2014/main" id="{EB12107D-7372-4099-97FC-8A3190432763}"/>
              </a:ext>
            </a:extLst>
          </p:cNvPr>
          <p:cNvSpPr>
            <a:spLocks noGrp="1"/>
          </p:cNvSpPr>
          <p:nvPr>
            <p:ph idx="1"/>
          </p:nvPr>
        </p:nvSpPr>
        <p:spPr>
          <a:xfrm>
            <a:off x="838200" y="1894113"/>
            <a:ext cx="10515600" cy="4598761"/>
          </a:xfrm>
        </p:spPr>
        <p:txBody>
          <a:bodyPr wrap="square" anchor="t">
            <a:normAutofit fontScale="92500" lnSpcReduction="20000"/>
          </a:bodyPr>
          <a:lstStyle/>
          <a:p>
            <a:pPr marL="0" indent="0">
              <a:lnSpc>
                <a:spcPct val="120000"/>
              </a:lnSpc>
              <a:spcAft>
                <a:spcPts val="800"/>
              </a:spcAft>
              <a:buNone/>
            </a:pPr>
            <a:r>
              <a:rPr lang="en-GB" sz="1800" b="1" dirty="0" err="1">
                <a:effectLst/>
              </a:rPr>
              <a:t>Seurot</a:t>
            </a:r>
            <a:r>
              <a:rPr lang="en-GB" sz="1800" b="1" dirty="0">
                <a:effectLst/>
              </a:rPr>
              <a:t> v France</a:t>
            </a:r>
            <a:r>
              <a:rPr lang="en-GB" sz="1800" dirty="0">
                <a:effectLst/>
              </a:rPr>
              <a:t> (2004): a teacher was sanctioned for an article he wrote that was published in a school bulletin. In the article, he deplored the «hordes of Muslims» from North Africa that were invading France. The Court found that this sanction did not violate the </a:t>
            </a:r>
            <a:r>
              <a:rPr lang="en-GB" sz="1800" dirty="0" err="1">
                <a:effectLst/>
              </a:rPr>
              <a:t>Seurot’s</a:t>
            </a:r>
            <a:r>
              <a:rPr lang="en-GB" sz="1800" dirty="0">
                <a:effectLst/>
              </a:rPr>
              <a:t> rights under Article 10 for the undeniably racist tone of the article, and the </a:t>
            </a:r>
            <a:r>
              <a:rPr lang="en-GB" sz="1800" b="1" dirty="0">
                <a:effectLst/>
              </a:rPr>
              <a:t>responsibilities of the applicant in his capacity as a teacher</a:t>
            </a:r>
            <a:r>
              <a:rPr lang="en-GB" sz="1800" dirty="0">
                <a:effectLst/>
              </a:rPr>
              <a:t>.</a:t>
            </a:r>
            <a:endParaRPr lang="en-GB" sz="1800" dirty="0"/>
          </a:p>
          <a:p>
            <a:pPr marL="0" indent="0">
              <a:lnSpc>
                <a:spcPct val="120000"/>
              </a:lnSpc>
              <a:spcAft>
                <a:spcPts val="800"/>
              </a:spcAft>
              <a:buNone/>
            </a:pPr>
            <a:r>
              <a:rPr lang="en-GB" sz="1800" b="1" dirty="0">
                <a:effectLst/>
              </a:rPr>
              <a:t>Norwood v United Kingdom</a:t>
            </a:r>
            <a:r>
              <a:rPr lang="en-GB" sz="1800" dirty="0">
                <a:effectLst/>
              </a:rPr>
              <a:t> (2004): the applicant – a regional organiser for the British National Party – displayed in the window of his flat a poster depicting the Twin Towers in flame, the words «Islam out of Britain – Protect the British People», and the symbol of the crescent and star in a prohibition sign. The applicant had been convicted of a public order offence by the domestic courts and the European Court agreed with this decision arguing that Norwood’s conviction did not breach Article 10 as «</a:t>
            </a:r>
            <a:r>
              <a:rPr lang="en-GB" sz="1800" b="1" dirty="0">
                <a:effectLst/>
              </a:rPr>
              <a:t>the words and images on the poster amounted to a public expression of attack on all Muslims in the United Kingdom</a:t>
            </a:r>
            <a:r>
              <a:rPr lang="en-GB" sz="1800" dirty="0">
                <a:effectLst/>
              </a:rPr>
              <a:t>». </a:t>
            </a:r>
          </a:p>
          <a:p>
            <a:pPr marL="0" indent="0">
              <a:lnSpc>
                <a:spcPct val="120000"/>
              </a:lnSpc>
              <a:spcAft>
                <a:spcPts val="800"/>
              </a:spcAft>
              <a:buNone/>
            </a:pPr>
            <a:r>
              <a:rPr lang="en-GB" sz="1800" b="1" dirty="0" err="1">
                <a:effectLst/>
              </a:rPr>
              <a:t>Jersild</a:t>
            </a:r>
            <a:r>
              <a:rPr lang="en-GB" sz="1800" b="1" dirty="0">
                <a:effectLst/>
              </a:rPr>
              <a:t> v. Denmark </a:t>
            </a:r>
            <a:r>
              <a:rPr lang="en-GB" sz="1800" dirty="0">
                <a:effectLst/>
              </a:rPr>
              <a:t>(2012): Danish journalist Jens Olaf </a:t>
            </a:r>
            <a:r>
              <a:rPr lang="en-GB" sz="1800" dirty="0" err="1">
                <a:effectLst/>
              </a:rPr>
              <a:t>Jersild</a:t>
            </a:r>
            <a:r>
              <a:rPr lang="en-GB" sz="1800" dirty="0">
                <a:effectLst/>
              </a:rPr>
              <a:t> was convicted for aiding and abetting in the dissemination of racist statements in a televised interview he had conducted. The statements in question were uttered by members of an extreme right-wing group; according to Denmark, </a:t>
            </a:r>
            <a:r>
              <a:rPr lang="en-GB" sz="1800" dirty="0" err="1">
                <a:effectLst/>
              </a:rPr>
              <a:t>Jersild</a:t>
            </a:r>
            <a:r>
              <a:rPr lang="en-GB" sz="1800" dirty="0">
                <a:effectLst/>
              </a:rPr>
              <a:t> failed to explicitly contradict, or distance himself from, the racist and xenophobic statements of the interviewees. The Court however held that </a:t>
            </a:r>
            <a:r>
              <a:rPr lang="en-GB" sz="1800" b="1" dirty="0">
                <a:effectLst/>
              </a:rPr>
              <a:t>his conviction was not «necessary in a democratic society</a:t>
            </a:r>
            <a:r>
              <a:rPr lang="en-GB" sz="1800" dirty="0">
                <a:effectLst/>
              </a:rPr>
              <a:t>» and that it violated his rights under Article 10. </a:t>
            </a:r>
            <a:endParaRPr lang="en-GB" sz="1800" dirty="0"/>
          </a:p>
        </p:txBody>
      </p:sp>
      <p:sp>
        <p:nvSpPr>
          <p:cNvPr id="4" name="Date Placeholder 3">
            <a:extLst>
              <a:ext uri="{FF2B5EF4-FFF2-40B4-BE49-F238E27FC236}">
                <a16:creationId xmlns:a16="http://schemas.microsoft.com/office/drawing/2014/main" id="{B1947500-50B3-455E-BFC9-0649383E3C77}"/>
              </a:ext>
            </a:extLst>
          </p:cNvPr>
          <p:cNvSpPr>
            <a:spLocks noGrp="1"/>
          </p:cNvSpPr>
          <p:nvPr>
            <p:ph type="dt" sz="quarter" idx="10"/>
          </p:nvPr>
        </p:nvSpPr>
        <p:spPr>
          <a:xfrm>
            <a:off x="838200" y="6356350"/>
            <a:ext cx="2743200" cy="365125"/>
          </a:xfrm>
        </p:spPr>
        <p:txBody>
          <a:bodyPr wrap="square" anchor="ctr">
            <a:normAutofit/>
          </a:bodyPr>
          <a:lstStyle/>
          <a:p>
            <a:pPr marL="0" marR="0" lvl="0" indent="0" algn="l" defTabSz="457200" eaLnBrk="1" fontAlgn="auto" latinLnBrk="0" hangingPunct="1">
              <a:lnSpc>
                <a:spcPct val="100000"/>
              </a:lnSpc>
              <a:spcBef>
                <a:spcPts val="0"/>
              </a:spcBef>
              <a:spcAft>
                <a:spcPts val="600"/>
              </a:spcAft>
              <a:buClrTx/>
              <a:buSzTx/>
              <a:buFontTx/>
              <a:buNone/>
              <a:tabLst/>
              <a:defRPr lang="en-US"/>
            </a:pPr>
            <a:fld id="{71F22CB8-B43F-4D34-A3D6-3744265FC2B9}"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60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19377AF1-C8B1-4FF0-917D-44E4940135F0}"/>
              </a:ext>
            </a:extLst>
          </p:cNvPr>
          <p:cNvSpPr>
            <a:spLocks noGrp="1"/>
          </p:cNvSpPr>
          <p:nvPr>
            <p:ph type="sldNum" sz="quarter" idx="12"/>
          </p:nvPr>
        </p:nvSpPr>
        <p:spPr>
          <a:xfrm>
            <a:off x="8610600" y="6356350"/>
            <a:ext cx="2743200" cy="365125"/>
          </a:xfrm>
        </p:spPr>
        <p:txBody>
          <a:bodyPr wrap="square" anchor="ctr">
            <a:normAutofit/>
          </a:bodyPr>
          <a:lstStyle/>
          <a:p>
            <a:pPr marL="0" marR="0" lvl="0" indent="0" algn="r" defTabSz="457200" eaLnBrk="1" fontAlgn="auto" latinLnBrk="0" hangingPunct="1">
              <a:lnSpc>
                <a:spcPct val="100000"/>
              </a:lnSpc>
              <a:spcBef>
                <a:spcPts val="0"/>
              </a:spcBef>
              <a:spcAft>
                <a:spcPts val="60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600"/>
                </a:spcAft>
                <a:buClrTx/>
                <a:buSzTx/>
                <a:buFontTx/>
                <a:buNone/>
                <a:tabLst/>
                <a:defRPr lang="en-US"/>
              </a:pPr>
              <a:t>40</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9951112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3C0F5-7EAA-4FF7-AA0F-770EC5767D8F}"/>
              </a:ext>
            </a:extLst>
          </p:cNvPr>
          <p:cNvSpPr>
            <a:spLocks noGrp="1"/>
          </p:cNvSpPr>
          <p:nvPr>
            <p:ph type="title"/>
          </p:nvPr>
        </p:nvSpPr>
        <p:spPr/>
        <p:txBody>
          <a:bodyPr/>
          <a:lstStyle/>
          <a:p>
            <a:r>
              <a:rPr lang="it-IT" dirty="0"/>
              <a:t>Caso </a:t>
            </a:r>
            <a:r>
              <a:rPr lang="it-IT" dirty="0">
                <a:hlinkClick r:id="rId2"/>
              </a:rPr>
              <a:t>Vejdeland and others v Sweden</a:t>
            </a:r>
            <a:r>
              <a:rPr lang="it-IT" dirty="0"/>
              <a:t> (2012)</a:t>
            </a:r>
            <a:endParaRPr lang="en-GB" dirty="0"/>
          </a:p>
        </p:txBody>
      </p:sp>
      <p:sp>
        <p:nvSpPr>
          <p:cNvPr id="3" name="Content Placeholder 2">
            <a:extLst>
              <a:ext uri="{FF2B5EF4-FFF2-40B4-BE49-F238E27FC236}">
                <a16:creationId xmlns:a16="http://schemas.microsoft.com/office/drawing/2014/main" id="{3B105CC8-3003-4735-84A3-7980FD4591BD}"/>
              </a:ext>
            </a:extLst>
          </p:cNvPr>
          <p:cNvSpPr>
            <a:spLocks noGrp="1"/>
          </p:cNvSpPr>
          <p:nvPr>
            <p:ph idx="1"/>
          </p:nvPr>
        </p:nvSpPr>
        <p:spPr/>
        <p:txBody>
          <a:bodyPr/>
          <a:lstStyle/>
          <a:p>
            <a:pPr marL="0" indent="0">
              <a:buNone/>
            </a:pPr>
            <a:endParaRPr lang="en-GB" dirty="0"/>
          </a:p>
        </p:txBody>
      </p:sp>
      <p:sp>
        <p:nvSpPr>
          <p:cNvPr id="4" name="Date Placeholder 3">
            <a:extLst>
              <a:ext uri="{FF2B5EF4-FFF2-40B4-BE49-F238E27FC236}">
                <a16:creationId xmlns:a16="http://schemas.microsoft.com/office/drawing/2014/main" id="{A4FFD6F7-3042-41FC-B17E-F2721588CE61}"/>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71F22CB8-B43F-4D34-A3D6-3744265FC2B9}"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A3256276-2416-4A5C-BDCE-82741C59C8F8}"/>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41</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pic>
        <p:nvPicPr>
          <p:cNvPr id="7" name="Picture 6">
            <a:hlinkClick r:id="rId3"/>
            <a:extLst>
              <a:ext uri="{FF2B5EF4-FFF2-40B4-BE49-F238E27FC236}">
                <a16:creationId xmlns:a16="http://schemas.microsoft.com/office/drawing/2014/main" id="{35E86C3D-DF2E-4EE3-96AC-E4CEC81D3641}"/>
              </a:ext>
            </a:extLst>
          </p:cNvPr>
          <p:cNvPicPr>
            <a:picLocks noChangeAspect="1"/>
          </p:cNvPicPr>
          <p:nvPr/>
        </p:nvPicPr>
        <p:blipFill>
          <a:blip r:embed="rId4"/>
          <a:stretch>
            <a:fillRect/>
          </a:stretch>
        </p:blipFill>
        <p:spPr>
          <a:xfrm>
            <a:off x="810064" y="1648801"/>
            <a:ext cx="10769458" cy="5030470"/>
          </a:xfrm>
          <a:prstGeom prst="rect">
            <a:avLst/>
          </a:prstGeom>
        </p:spPr>
      </p:pic>
    </p:spTree>
    <p:extLst>
      <p:ext uri="{BB962C8B-B14F-4D97-AF65-F5344CB8AC3E}">
        <p14:creationId xmlns:p14="http://schemas.microsoft.com/office/powerpoint/2010/main" val="32729097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4BFF8-0DC1-419D-9C0C-95A669486204}"/>
              </a:ext>
            </a:extLst>
          </p:cNvPr>
          <p:cNvSpPr>
            <a:spLocks noGrp="1"/>
          </p:cNvSpPr>
          <p:nvPr>
            <p:ph type="title"/>
          </p:nvPr>
        </p:nvSpPr>
        <p:spPr>
          <a:xfrm>
            <a:off x="840105" y="457200"/>
            <a:ext cx="3931920" cy="1600200"/>
          </a:xfrm>
        </p:spPr>
        <p:txBody>
          <a:bodyPr wrap="square" anchor="b">
            <a:normAutofit/>
          </a:bodyPr>
          <a:lstStyle/>
          <a:p>
            <a:r>
              <a:rPr lang="it-IT" dirty="0"/>
              <a:t>Una costante «pragmatica»?</a:t>
            </a:r>
            <a:endParaRPr lang="en-GB" dirty="0"/>
          </a:p>
        </p:txBody>
      </p:sp>
      <p:sp>
        <p:nvSpPr>
          <p:cNvPr id="3" name="Content Placeholder 2">
            <a:extLst>
              <a:ext uri="{FF2B5EF4-FFF2-40B4-BE49-F238E27FC236}">
                <a16:creationId xmlns:a16="http://schemas.microsoft.com/office/drawing/2014/main" id="{892A349B-1C73-485C-9F5D-2E04CD58DD61}"/>
              </a:ext>
            </a:extLst>
          </p:cNvPr>
          <p:cNvSpPr>
            <a:spLocks noGrp="1"/>
          </p:cNvSpPr>
          <p:nvPr>
            <p:ph idx="1"/>
          </p:nvPr>
        </p:nvSpPr>
        <p:spPr>
          <a:xfrm>
            <a:off x="5179695" y="1257300"/>
            <a:ext cx="6172200" cy="5099050"/>
          </a:xfrm>
        </p:spPr>
        <p:txBody>
          <a:bodyPr wrap="square" anchor="t">
            <a:normAutofit fontScale="92500" lnSpcReduction="20000"/>
          </a:bodyPr>
          <a:lstStyle/>
          <a:p>
            <a:pPr marL="0" indent="0">
              <a:lnSpc>
                <a:spcPct val="110000"/>
              </a:lnSpc>
              <a:buNone/>
            </a:pPr>
            <a:r>
              <a:rPr lang="it-IT" sz="2000" dirty="0"/>
              <a:t>I discorsi d’odio condividano tutti una medesima struttura/strategia linguistico-discorsiva, riconoscibile al di sotto delle differenti realizzazioni possibili in azione nello spazio pubblico democratico, </a:t>
            </a:r>
            <a:r>
              <a:rPr lang="it-IT" sz="2000" b="1" dirty="0"/>
              <a:t>le cui caratteristiche linguistiche sono di natura pragmatica, ovvero riguardino il modo in cui il parlante hater assegna un ruolo discorsivo all’odiato</a:t>
            </a:r>
            <a:r>
              <a:rPr lang="it-IT" sz="2000" dirty="0"/>
              <a:t>. Nei casi di odio, il parlante rappresenta l’odiato sottraendogli il ruolo di interlocutore (tu) per confinarlo nel ruolo di “persona al di fuori della relazione di interlocuzione” (lei, lui). </a:t>
            </a:r>
            <a:r>
              <a:rPr lang="it-IT" sz="2000" b="1" dirty="0"/>
              <a:t>L’odiatore discorsivo incita alla rottura del normale rapporto dialogico con l’altro, respingendolo nella posizione del «muto»</a:t>
            </a:r>
            <a:r>
              <a:rPr lang="it-IT" sz="2000" dirty="0"/>
              <a:t>. </a:t>
            </a:r>
            <a:r>
              <a:rPr lang="it-IT" sz="2000" b="1" dirty="0"/>
              <a:t>L’esclusione discorsiva del target è la ragione per cui il discorso dell’odio entra in conflitto con le regole del dibattito democratico, e distingue lo hate speech da tutte le altre manifestazioni di confronto pubblico, anche da quelle fortemente polemiche </a:t>
            </a:r>
            <a:r>
              <a:rPr lang="it-IT" sz="2000" dirty="0"/>
              <a:t>(dove la relazione io-tu permane intatta, e anzi è la condizione che permette lo scontro) (Petrilli 2018).</a:t>
            </a:r>
            <a:endParaRPr lang="en-GB" sz="2000" dirty="0"/>
          </a:p>
        </p:txBody>
      </p:sp>
      <p:pic>
        <p:nvPicPr>
          <p:cNvPr id="6" name="Picture 5">
            <a:extLst>
              <a:ext uri="{FF2B5EF4-FFF2-40B4-BE49-F238E27FC236}">
                <a16:creationId xmlns:a16="http://schemas.microsoft.com/office/drawing/2014/main" id="{96C02252-1D0F-4895-890D-4BC6555CCB78}"/>
              </a:ext>
            </a:extLst>
          </p:cNvPr>
          <p:cNvPicPr>
            <a:picLocks noChangeAspect="1"/>
          </p:cNvPicPr>
          <p:nvPr/>
        </p:nvPicPr>
        <p:blipFill>
          <a:blip r:embed="rId2"/>
          <a:stretch>
            <a:fillRect/>
          </a:stretch>
        </p:blipFill>
        <p:spPr>
          <a:xfrm>
            <a:off x="840105" y="2655095"/>
            <a:ext cx="3931920" cy="2616514"/>
          </a:xfrm>
          <a:prstGeom prst="rect">
            <a:avLst/>
          </a:prstGeom>
          <a:noFill/>
        </p:spPr>
      </p:pic>
      <p:sp>
        <p:nvSpPr>
          <p:cNvPr id="4" name="Date Placeholder 3">
            <a:extLst>
              <a:ext uri="{FF2B5EF4-FFF2-40B4-BE49-F238E27FC236}">
                <a16:creationId xmlns:a16="http://schemas.microsoft.com/office/drawing/2014/main" id="{1D2CB686-C554-479D-BE7A-68DCAFE6063F}"/>
              </a:ext>
            </a:extLst>
          </p:cNvPr>
          <p:cNvSpPr>
            <a:spLocks noGrp="1"/>
          </p:cNvSpPr>
          <p:nvPr>
            <p:ph type="dt" sz="half" idx="10"/>
          </p:nvPr>
        </p:nvSpPr>
        <p:spPr>
          <a:xfrm>
            <a:off x="838200" y="6356350"/>
            <a:ext cx="2743200" cy="365125"/>
          </a:xfrm>
        </p:spPr>
        <p:txBody>
          <a:bodyPr wrap="square" anchor="ctr">
            <a:normAutofit/>
          </a:bodyPr>
          <a:lstStyle/>
          <a:p>
            <a:pPr>
              <a:spcAft>
                <a:spcPts val="600"/>
              </a:spcAft>
              <a:defRPr lang="en-US"/>
            </a:pPr>
            <a:fld id="{64CEE82E-C453-4B70-A825-B6A38C3FF86C}" type="datetime1">
              <a:rPr lang="en-US" smtClean="0"/>
              <a:t>11/11/2021</a:t>
            </a:fld>
            <a:endParaRPr lang="en-US"/>
          </a:p>
        </p:txBody>
      </p:sp>
      <p:sp>
        <p:nvSpPr>
          <p:cNvPr id="5" name="Slide Number Placeholder 4">
            <a:extLst>
              <a:ext uri="{FF2B5EF4-FFF2-40B4-BE49-F238E27FC236}">
                <a16:creationId xmlns:a16="http://schemas.microsoft.com/office/drawing/2014/main" id="{EA2852D9-66F0-49E2-9402-360079E42CB4}"/>
              </a:ext>
            </a:extLst>
          </p:cNvPr>
          <p:cNvSpPr>
            <a:spLocks noGrp="1"/>
          </p:cNvSpPr>
          <p:nvPr>
            <p:ph type="sldNum" sz="quarter" idx="12"/>
          </p:nvPr>
        </p:nvSpPr>
        <p:spPr>
          <a:xfrm>
            <a:off x="8610600" y="6356350"/>
            <a:ext cx="2743200" cy="365125"/>
          </a:xfrm>
        </p:spPr>
        <p:txBody>
          <a:bodyPr wrap="square" anchor="ctr">
            <a:normAutofit/>
          </a:bodyPr>
          <a:lstStyle/>
          <a:p>
            <a:pPr>
              <a:spcAft>
                <a:spcPts val="600"/>
              </a:spcAft>
              <a:defRPr lang="en-US"/>
            </a:pPr>
            <a:fld id="{3E85CE62-2CD3-D038-9D3D-DA6D80736B8F}" type="slidenum">
              <a:rPr lang="en-GB" smtClean="0"/>
              <a:pPr>
                <a:spcAft>
                  <a:spcPts val="600"/>
                </a:spcAft>
                <a:defRPr lang="en-US"/>
              </a:pPr>
              <a:t>42</a:t>
            </a:fld>
            <a:endParaRPr lang="en-GB"/>
          </a:p>
        </p:txBody>
      </p:sp>
    </p:spTree>
    <p:extLst>
      <p:ext uri="{BB962C8B-B14F-4D97-AF65-F5344CB8AC3E}">
        <p14:creationId xmlns:p14="http://schemas.microsoft.com/office/powerpoint/2010/main" val="10635028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D078EE-E5A0-4DE2-A154-906843236E86}"/>
              </a:ext>
            </a:extLst>
          </p:cNvPr>
          <p:cNvSpPr>
            <a:spLocks noGrp="1"/>
          </p:cNvSpPr>
          <p:nvPr>
            <p:ph type="title"/>
          </p:nvPr>
        </p:nvSpPr>
        <p:spPr/>
        <p:txBody>
          <a:bodyPr/>
          <a:lstStyle/>
          <a:p>
            <a:r>
              <a:rPr lang="en-GB" dirty="0" err="1"/>
              <a:t>Discorsi</a:t>
            </a:r>
            <a:r>
              <a:rPr lang="en-GB" dirty="0"/>
              <a:t> </a:t>
            </a:r>
            <a:r>
              <a:rPr lang="en-GB" dirty="0" err="1"/>
              <a:t>d’odio</a:t>
            </a:r>
            <a:r>
              <a:rPr lang="en-GB" dirty="0"/>
              <a:t> e </a:t>
            </a:r>
            <a:r>
              <a:rPr lang="en-GB" dirty="0" err="1"/>
              <a:t>atti</a:t>
            </a:r>
            <a:r>
              <a:rPr lang="en-GB" dirty="0"/>
              <a:t> </a:t>
            </a:r>
            <a:r>
              <a:rPr lang="en-GB" dirty="0" err="1"/>
              <a:t>linguistici</a:t>
            </a:r>
            <a:endParaRPr lang="en-GB" dirty="0"/>
          </a:p>
        </p:txBody>
      </p:sp>
      <p:sp>
        <p:nvSpPr>
          <p:cNvPr id="8" name="Content Placeholder 7">
            <a:extLst>
              <a:ext uri="{FF2B5EF4-FFF2-40B4-BE49-F238E27FC236}">
                <a16:creationId xmlns:a16="http://schemas.microsoft.com/office/drawing/2014/main" id="{06615B42-3487-4665-96E3-61FCE9EF5C4A}"/>
              </a:ext>
            </a:extLst>
          </p:cNvPr>
          <p:cNvSpPr>
            <a:spLocks noGrp="1"/>
          </p:cNvSpPr>
          <p:nvPr>
            <p:ph idx="1"/>
          </p:nvPr>
        </p:nvSpPr>
        <p:spPr/>
        <p:txBody>
          <a:bodyPr/>
          <a:lstStyle/>
          <a:p>
            <a:pPr marL="0" indent="0">
              <a:buNone/>
            </a:pPr>
            <a:r>
              <a:rPr lang="en-GB" sz="2400" dirty="0" err="1"/>
              <a:t>Atti</a:t>
            </a:r>
            <a:r>
              <a:rPr lang="en-GB" sz="2400" dirty="0"/>
              <a:t> </a:t>
            </a:r>
            <a:r>
              <a:rPr lang="en-GB" sz="2400" dirty="0" err="1"/>
              <a:t>linguistici</a:t>
            </a:r>
            <a:r>
              <a:rPr lang="en-GB" sz="2400" dirty="0"/>
              <a:t> (John Austin)</a:t>
            </a:r>
          </a:p>
          <a:p>
            <a:pPr marL="0" indent="0">
              <a:buNone/>
            </a:pPr>
            <a:r>
              <a:rPr lang="it-IT" sz="2400" dirty="0"/>
              <a:t>Un atto linguistico può essere:</a:t>
            </a:r>
          </a:p>
          <a:p>
            <a:pPr marL="0" indent="0">
              <a:buNone/>
            </a:pPr>
            <a:r>
              <a:rPr lang="it-IT" sz="2400" b="1" dirty="0"/>
              <a:t>Locutorio</a:t>
            </a:r>
            <a:r>
              <a:rPr lang="it-IT" sz="2400" dirty="0"/>
              <a:t>: «è tardi»; «sei di Cuneo»  </a:t>
            </a:r>
          </a:p>
          <a:p>
            <a:pPr marL="0" indent="0">
              <a:buNone/>
            </a:pPr>
            <a:r>
              <a:rPr lang="it-IT" sz="2400" b="1" dirty="0"/>
              <a:t>Illocutorio</a:t>
            </a:r>
            <a:r>
              <a:rPr lang="it-IT" sz="2400" dirty="0"/>
              <a:t>: «è tardi» (sbrigati!); «sei di Cuneo» (sei un po’ provinciale) </a:t>
            </a:r>
            <a:r>
              <a:rPr lang="it-IT" sz="2400" dirty="0">
                <a:sym typeface="Wingdings" panose="05000000000000000000" pitchFamily="2" charset="2"/>
              </a:rPr>
              <a:t> categorizza, classifica  principio di discriminazione</a:t>
            </a:r>
          </a:p>
          <a:p>
            <a:pPr marL="0" indent="0">
              <a:buNone/>
            </a:pPr>
            <a:r>
              <a:rPr lang="it-IT" sz="2400" dirty="0">
                <a:sym typeface="Wingdings" panose="05000000000000000000" pitchFamily="2" charset="2"/>
              </a:rPr>
              <a:t>	Illocutorio di </a:t>
            </a:r>
            <a:r>
              <a:rPr lang="it-IT" sz="2400" b="1" dirty="0">
                <a:sym typeface="Wingdings" panose="05000000000000000000" pitchFamily="2" charset="2"/>
              </a:rPr>
              <a:t>aggressione</a:t>
            </a:r>
            <a:r>
              <a:rPr lang="it-IT" sz="2400" dirty="0">
                <a:sym typeface="Wingdings" panose="05000000000000000000" pitchFamily="2" charset="2"/>
              </a:rPr>
              <a:t>, di </a:t>
            </a:r>
            <a:r>
              <a:rPr lang="it-IT" sz="2400" b="1" dirty="0">
                <a:sym typeface="Wingdings" panose="05000000000000000000" pitchFamily="2" charset="2"/>
              </a:rPr>
              <a:t>propaganda</a:t>
            </a:r>
            <a:r>
              <a:rPr lang="it-IT" sz="2400" dirty="0">
                <a:sym typeface="Wingdings" panose="05000000000000000000" pitchFamily="2" charset="2"/>
              </a:rPr>
              <a:t>, di </a:t>
            </a:r>
            <a:r>
              <a:rPr lang="it-IT" sz="2400" b="1" dirty="0">
                <a:sym typeface="Wingdings" panose="05000000000000000000" pitchFamily="2" charset="2"/>
              </a:rPr>
              <a:t>subordinazione</a:t>
            </a:r>
            <a:r>
              <a:rPr lang="it-IT" sz="2400" dirty="0">
                <a:sym typeface="Wingdings" panose="05000000000000000000" pitchFamily="2" charset="2"/>
              </a:rPr>
              <a:t>: «cuneese!», 	«è cuneese!»</a:t>
            </a:r>
            <a:endParaRPr lang="it-IT" sz="2400" dirty="0"/>
          </a:p>
          <a:p>
            <a:pPr marL="0" indent="0">
              <a:buNone/>
            </a:pPr>
            <a:r>
              <a:rPr lang="it-IT" sz="2400" b="1" dirty="0"/>
              <a:t>Perlocutorio</a:t>
            </a:r>
            <a:r>
              <a:rPr lang="it-IT" sz="2400" dirty="0"/>
              <a:t>: «è tardi» (mi alzo e me ne vado...); «sei di Cuneo» (e quindi non ti affitto la stanza) </a:t>
            </a:r>
            <a:r>
              <a:rPr lang="it-IT" sz="2400" dirty="0">
                <a:sym typeface="Wingdings" panose="05000000000000000000" pitchFamily="2" charset="2"/>
              </a:rPr>
              <a:t> può causare sottomissione  causa discriminazione nei fatti, conseguenze, anche per il principio di ingiustizia discorsiva</a:t>
            </a:r>
          </a:p>
          <a:p>
            <a:pPr marL="0" indent="0">
              <a:buNone/>
            </a:pPr>
            <a:r>
              <a:rPr lang="it-IT" sz="2400" dirty="0">
                <a:sym typeface="Wingdings" panose="05000000000000000000" pitchFamily="2" charset="2"/>
              </a:rPr>
              <a:t> </a:t>
            </a:r>
            <a:endParaRPr lang="it-IT" sz="2400" dirty="0"/>
          </a:p>
        </p:txBody>
      </p:sp>
      <p:sp>
        <p:nvSpPr>
          <p:cNvPr id="5" name="Date Placeholder 4">
            <a:extLst>
              <a:ext uri="{FF2B5EF4-FFF2-40B4-BE49-F238E27FC236}">
                <a16:creationId xmlns:a16="http://schemas.microsoft.com/office/drawing/2014/main" id="{149D0743-78B2-4D8F-AA25-E54AB17E4607}"/>
              </a:ext>
            </a:extLst>
          </p:cNvPr>
          <p:cNvSpPr>
            <a:spLocks noGrp="1"/>
          </p:cNvSpPr>
          <p:nvPr>
            <p:ph type="dt" sz="half" idx="10"/>
          </p:nvPr>
        </p:nvSpPr>
        <p:spPr/>
        <p:txBody>
          <a:bodyPr/>
          <a:lstStyle/>
          <a:p>
            <a:pPr>
              <a:defRPr lang="en-US"/>
            </a:pPr>
            <a:fld id="{3465171C-EAA7-4014-B8CD-306624423AC2}" type="datetime1">
              <a:rPr lang="en-US" smtClean="0"/>
              <a:t>11/11/2021</a:t>
            </a:fld>
            <a:endParaRPr lang="en-US"/>
          </a:p>
        </p:txBody>
      </p:sp>
      <p:sp>
        <p:nvSpPr>
          <p:cNvPr id="6" name="Slide Number Placeholder 5">
            <a:extLst>
              <a:ext uri="{FF2B5EF4-FFF2-40B4-BE49-F238E27FC236}">
                <a16:creationId xmlns:a16="http://schemas.microsoft.com/office/drawing/2014/main" id="{EB71472A-E893-44CC-840E-B335D407CDD0}"/>
              </a:ext>
            </a:extLst>
          </p:cNvPr>
          <p:cNvSpPr>
            <a:spLocks noGrp="1"/>
          </p:cNvSpPr>
          <p:nvPr>
            <p:ph type="sldNum" sz="quarter" idx="12"/>
          </p:nvPr>
        </p:nvSpPr>
        <p:spPr/>
        <p:txBody>
          <a:bodyPr/>
          <a:lstStyle/>
          <a:p>
            <a:pPr>
              <a:defRPr lang="en-US"/>
            </a:pPr>
            <a:fld id="{3E85E3C5-8BD3-D015-9D3D-7D40AD736B28}" type="slidenum">
              <a:rPr lang="en-GB" smtClean="0"/>
              <a:t>43</a:t>
            </a:fld>
            <a:endParaRPr lang="en-GB"/>
          </a:p>
        </p:txBody>
      </p:sp>
    </p:spTree>
    <p:extLst>
      <p:ext uri="{BB962C8B-B14F-4D97-AF65-F5344CB8AC3E}">
        <p14:creationId xmlns:p14="http://schemas.microsoft.com/office/powerpoint/2010/main" val="31564729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7CBB1-EE3C-4D8D-99D9-B7E22E3B6F1F}"/>
              </a:ext>
            </a:extLst>
          </p:cNvPr>
          <p:cNvSpPr>
            <a:spLocks noGrp="1"/>
          </p:cNvSpPr>
          <p:nvPr>
            <p:ph type="title"/>
          </p:nvPr>
        </p:nvSpPr>
        <p:spPr/>
        <p:txBody>
          <a:bodyPr/>
          <a:lstStyle/>
          <a:p>
            <a:r>
              <a:rPr lang="it-IT" dirty="0"/>
              <a:t>Ingiustizia discorsiva e importanza della percezione e dell’agency di chi è ‘vittima’</a:t>
            </a:r>
            <a:endParaRPr lang="en-GB" dirty="0"/>
          </a:p>
        </p:txBody>
      </p:sp>
      <p:sp>
        <p:nvSpPr>
          <p:cNvPr id="3" name="Content Placeholder 2">
            <a:extLst>
              <a:ext uri="{FF2B5EF4-FFF2-40B4-BE49-F238E27FC236}">
                <a16:creationId xmlns:a16="http://schemas.microsoft.com/office/drawing/2014/main" id="{1A98B264-F617-4CA3-8EDA-6CBAE476990D}"/>
              </a:ext>
            </a:extLst>
          </p:cNvPr>
          <p:cNvSpPr>
            <a:spLocks noGrp="1"/>
          </p:cNvSpPr>
          <p:nvPr>
            <p:ph idx="1"/>
          </p:nvPr>
        </p:nvSpPr>
        <p:spPr/>
        <p:txBody>
          <a:bodyPr/>
          <a:lstStyle/>
          <a:p>
            <a:pPr marL="0" indent="0">
              <a:buNone/>
            </a:pPr>
            <a:r>
              <a:rPr lang="it-IT" sz="2200" dirty="0"/>
              <a:t>«… nei casi di ingiustizia discorsiva, </a:t>
            </a:r>
            <a:r>
              <a:rPr lang="it-IT" sz="2200" b="1" dirty="0"/>
              <a:t>l’appartenenza a un gruppo sociale svantaggiato rende difficile, e a volte impossibile, il compimento di certi atti linguistici</a:t>
            </a:r>
            <a:r>
              <a:rPr lang="it-IT" sz="2200" dirty="0"/>
              <a:t>, annulla o distorce la possibilità di fare cose con le parole. In particolari circostanze certi atti linguistici sono preclusi, e in altre il soggetto si ritrova ad aver compiuto, con le sue parole, atti diversi rispetto a quelli che intendeva compiere – atti diversi rispetto a quelli che un membro di un gruppo sociale privilegiato riuscirebbe a compiere usando le stesse parole nello stesso contesto» (Claudia Bianchi, 2017)</a:t>
            </a:r>
          </a:p>
          <a:p>
            <a:r>
              <a:rPr lang="it-IT" sz="2200" b="1" dirty="0"/>
              <a:t>Importanza della percezione </a:t>
            </a:r>
            <a:r>
              <a:rPr lang="it-IT" sz="2200" dirty="0"/>
              <a:t>(dell’ingiustizia), ‘definizione’, </a:t>
            </a:r>
            <a:r>
              <a:rPr lang="it-IT" sz="2200" i="1" dirty="0"/>
              <a:t>agency</a:t>
            </a:r>
            <a:r>
              <a:rPr lang="it-IT" sz="2200" dirty="0"/>
              <a:t> da parte della ‘vittima’</a:t>
            </a:r>
          </a:p>
          <a:p>
            <a:r>
              <a:rPr lang="it-IT" sz="2200" dirty="0"/>
              <a:t>Ma: «</a:t>
            </a:r>
            <a:r>
              <a:rPr lang="it-IT" sz="2200" b="1" dirty="0"/>
              <a:t>cifra oscura dei crimini d’odio</a:t>
            </a:r>
            <a:r>
              <a:rPr lang="it-IT" sz="2200" dirty="0"/>
              <a:t>»: vittime che «non riescono, non vogliono, non possono denunciare/raccontare» (Marco </a:t>
            </a:r>
            <a:r>
              <a:rPr lang="it-IT" sz="2200" dirty="0" err="1"/>
              <a:t>Bouchard</a:t>
            </a:r>
            <a:r>
              <a:rPr lang="it-IT" sz="2200" dirty="0"/>
              <a:t>)</a:t>
            </a:r>
          </a:p>
          <a:p>
            <a:r>
              <a:rPr lang="it-IT" sz="2200" b="1" dirty="0"/>
              <a:t>Importanza, da parte della società, del riconoscimento del sentimento di ingiustizia subita</a:t>
            </a:r>
            <a:endParaRPr lang="en-GB" sz="2200" b="1" dirty="0"/>
          </a:p>
        </p:txBody>
      </p:sp>
      <p:sp>
        <p:nvSpPr>
          <p:cNvPr id="4" name="Date Placeholder 3">
            <a:extLst>
              <a:ext uri="{FF2B5EF4-FFF2-40B4-BE49-F238E27FC236}">
                <a16:creationId xmlns:a16="http://schemas.microsoft.com/office/drawing/2014/main" id="{B5689B22-9F5D-4902-AED4-BBCF0533E0D4}"/>
              </a:ext>
            </a:extLst>
          </p:cNvPr>
          <p:cNvSpPr>
            <a:spLocks noGrp="1"/>
          </p:cNvSpPr>
          <p:nvPr>
            <p:ph type="dt" sz="half" idx="10"/>
          </p:nvPr>
        </p:nvSpPr>
        <p:spPr/>
        <p:txBody>
          <a:bodyPr/>
          <a:lstStyle/>
          <a:p>
            <a:pPr>
              <a:defRPr lang="en-US"/>
            </a:pPr>
            <a:endParaRPr lang="en-US" dirty="0"/>
          </a:p>
        </p:txBody>
      </p:sp>
      <p:sp>
        <p:nvSpPr>
          <p:cNvPr id="5" name="Slide Number Placeholder 4">
            <a:extLst>
              <a:ext uri="{FF2B5EF4-FFF2-40B4-BE49-F238E27FC236}">
                <a16:creationId xmlns:a16="http://schemas.microsoft.com/office/drawing/2014/main" id="{6B987897-3325-4053-BF8E-4610944A4BE6}"/>
              </a:ext>
            </a:extLst>
          </p:cNvPr>
          <p:cNvSpPr>
            <a:spLocks noGrp="1"/>
          </p:cNvSpPr>
          <p:nvPr>
            <p:ph type="sldNum" sz="quarter" idx="12"/>
          </p:nvPr>
        </p:nvSpPr>
        <p:spPr/>
        <p:txBody>
          <a:bodyPr/>
          <a:lstStyle/>
          <a:p>
            <a:pPr>
              <a:defRPr lang="en-US"/>
            </a:pPr>
            <a:r>
              <a:rPr lang="en-GB" dirty="0"/>
              <a:t>:</a:t>
            </a:r>
            <a:fld id="{3E85CE62-2CD3-D038-9D3D-DA6D80736B8F}" type="slidenum">
              <a:rPr lang="en-GB" smtClean="0"/>
              <a:t>44</a:t>
            </a:fld>
            <a:endParaRPr lang="en-GB" dirty="0"/>
          </a:p>
        </p:txBody>
      </p:sp>
    </p:spTree>
    <p:extLst>
      <p:ext uri="{BB962C8B-B14F-4D97-AF65-F5344CB8AC3E}">
        <p14:creationId xmlns:p14="http://schemas.microsoft.com/office/powerpoint/2010/main" val="13773819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94EA5B4-7B3A-4FFD-8EB1-FFA750EA3EE6}"/>
              </a:ext>
            </a:extLst>
          </p:cNvPr>
          <p:cNvSpPr>
            <a:spLocks noGrp="1"/>
          </p:cNvSpPr>
          <p:nvPr>
            <p:ph type="title"/>
          </p:nvPr>
        </p:nvSpPr>
        <p:spPr>
          <a:xfrm>
            <a:off x="717452" y="365125"/>
            <a:ext cx="10636348" cy="1325880"/>
          </a:xfrm>
        </p:spPr>
        <p:txBody>
          <a:bodyPr wrap="square" anchor="ctr">
            <a:normAutofit/>
          </a:bodyPr>
          <a:lstStyle/>
          <a:p>
            <a:r>
              <a:rPr lang="it-IT" dirty="0"/>
              <a:t>Girare a vuoto?</a:t>
            </a:r>
            <a:endParaRPr lang="en-GB" dirty="0"/>
          </a:p>
        </p:txBody>
      </p:sp>
      <p:pic>
        <p:nvPicPr>
          <p:cNvPr id="2" name="Picture 1">
            <a:extLst>
              <a:ext uri="{FF2B5EF4-FFF2-40B4-BE49-F238E27FC236}">
                <a16:creationId xmlns:a16="http://schemas.microsoft.com/office/drawing/2014/main" id="{8CFF9296-23ED-40DD-9CAA-1E063F1B97AF}"/>
              </a:ext>
            </a:extLst>
          </p:cNvPr>
          <p:cNvPicPr>
            <a:picLocks noChangeAspect="1"/>
          </p:cNvPicPr>
          <p:nvPr/>
        </p:nvPicPr>
        <p:blipFill>
          <a:blip r:embed="rId2"/>
          <a:stretch>
            <a:fillRect/>
          </a:stretch>
        </p:blipFill>
        <p:spPr>
          <a:xfrm>
            <a:off x="351875" y="1677309"/>
            <a:ext cx="4374870" cy="3503381"/>
          </a:xfrm>
          <a:prstGeom prst="rect">
            <a:avLst/>
          </a:prstGeom>
          <a:noFill/>
        </p:spPr>
      </p:pic>
      <p:sp>
        <p:nvSpPr>
          <p:cNvPr id="8" name="Content Placeholder 7">
            <a:extLst>
              <a:ext uri="{FF2B5EF4-FFF2-40B4-BE49-F238E27FC236}">
                <a16:creationId xmlns:a16="http://schemas.microsoft.com/office/drawing/2014/main" id="{EF1997C3-1878-49E9-8029-8E89A0295DBA}"/>
              </a:ext>
            </a:extLst>
          </p:cNvPr>
          <p:cNvSpPr>
            <a:spLocks noGrp="1"/>
          </p:cNvSpPr>
          <p:nvPr>
            <p:ph idx="2"/>
          </p:nvPr>
        </p:nvSpPr>
        <p:spPr>
          <a:xfrm>
            <a:off x="4726745" y="1894114"/>
            <a:ext cx="6627055" cy="4703634"/>
          </a:xfrm>
        </p:spPr>
        <p:txBody>
          <a:bodyPr wrap="square" anchor="t">
            <a:noAutofit/>
          </a:bodyPr>
          <a:lstStyle/>
          <a:p>
            <a:pPr marL="0" lvl="0" indent="0">
              <a:lnSpc>
                <a:spcPct val="100000"/>
              </a:lnSpc>
              <a:buNone/>
            </a:pPr>
            <a:r>
              <a:rPr lang="en-GB" sz="2300" dirty="0">
                <a:effectLst/>
              </a:rPr>
              <a:t>“For the purposes of this Recommendation, hate speech is understood as </a:t>
            </a:r>
            <a:r>
              <a:rPr lang="en-GB" sz="2300" b="1" dirty="0">
                <a:effectLst/>
              </a:rPr>
              <a:t>all kinds of expressions </a:t>
            </a:r>
            <a:r>
              <a:rPr lang="en-GB" sz="2300" dirty="0">
                <a:effectLst/>
              </a:rPr>
              <a:t>that </a:t>
            </a:r>
            <a:r>
              <a:rPr lang="en-GB" sz="2300" b="1" dirty="0">
                <a:effectLst/>
              </a:rPr>
              <a:t>spread, incite to, promote, spread or justify violence, hatred or discrimination against a person or group of persons, or denigrates them, by reason of their real or attributed personal characteristics or status, including </a:t>
            </a:r>
            <a:r>
              <a:rPr lang="en-GB" sz="2300" dirty="0">
                <a:effectLst/>
              </a:rPr>
              <a:t>“race” , colour, language, religion, nationality, national or ethnic origin, age, disability, sex, gender, gender identity and sexual orientation.”</a:t>
            </a:r>
          </a:p>
          <a:p>
            <a:pPr marL="0" indent="0">
              <a:lnSpc>
                <a:spcPct val="100000"/>
              </a:lnSpc>
              <a:buNone/>
            </a:pPr>
            <a:r>
              <a:rPr lang="en-GB" sz="2300" dirty="0">
                <a:effectLst/>
              </a:rPr>
              <a:t>(</a:t>
            </a:r>
            <a:r>
              <a:rPr lang="en-GB" sz="2300" i="1" dirty="0">
                <a:effectLst/>
              </a:rPr>
              <a:t>Draft Recommendation of the Committee of Ministers to member States on combating hate speech</a:t>
            </a:r>
            <a:r>
              <a:rPr lang="en-GB" sz="2300" dirty="0">
                <a:effectLst/>
              </a:rPr>
              <a:t>, </a:t>
            </a:r>
            <a:r>
              <a:rPr lang="en-GB" sz="2300" dirty="0"/>
              <a:t>October</a:t>
            </a:r>
            <a:r>
              <a:rPr lang="en-GB" sz="2300" dirty="0">
                <a:effectLst/>
              </a:rPr>
              <a:t> 2021)</a:t>
            </a:r>
          </a:p>
          <a:p>
            <a:pPr marL="0" indent="0">
              <a:lnSpc>
                <a:spcPct val="100000"/>
              </a:lnSpc>
              <a:buNone/>
            </a:pPr>
            <a:endParaRPr lang="en-GB" sz="2300" dirty="0">
              <a:effectLst/>
            </a:endParaRPr>
          </a:p>
          <a:p>
            <a:pPr marL="0" indent="0">
              <a:lnSpc>
                <a:spcPct val="100000"/>
              </a:lnSpc>
              <a:buNone/>
            </a:pPr>
            <a:endParaRPr lang="en-GB" sz="2300" dirty="0"/>
          </a:p>
        </p:txBody>
      </p:sp>
      <p:sp>
        <p:nvSpPr>
          <p:cNvPr id="5" name="Date Placeholder 4">
            <a:extLst>
              <a:ext uri="{FF2B5EF4-FFF2-40B4-BE49-F238E27FC236}">
                <a16:creationId xmlns:a16="http://schemas.microsoft.com/office/drawing/2014/main" id="{70A3347E-83C4-4FDA-BA3A-738A0B21FFEE}"/>
              </a:ext>
            </a:extLst>
          </p:cNvPr>
          <p:cNvSpPr>
            <a:spLocks noGrp="1"/>
          </p:cNvSpPr>
          <p:nvPr>
            <p:ph type="dt" sz="half" idx="10"/>
          </p:nvPr>
        </p:nvSpPr>
        <p:spPr>
          <a:xfrm>
            <a:off x="838200" y="6356350"/>
            <a:ext cx="2743200" cy="365125"/>
          </a:xfrm>
        </p:spPr>
        <p:txBody>
          <a:bodyPr wrap="square" anchor="ctr">
            <a:normAutofit/>
          </a:bodyPr>
          <a:lstStyle/>
          <a:p>
            <a:pPr>
              <a:spcAft>
                <a:spcPts val="600"/>
              </a:spcAft>
              <a:defRPr lang="en-US"/>
            </a:pPr>
            <a:fld id="{3465171C-EAA7-4014-B8CD-306624423AC2}" type="datetime1">
              <a:rPr lang="en-US" smtClean="0"/>
              <a:pPr>
                <a:spcAft>
                  <a:spcPts val="600"/>
                </a:spcAft>
                <a:defRPr lang="en-US"/>
              </a:pPr>
              <a:t>11/11/2021</a:t>
            </a:fld>
            <a:endParaRPr lang="en-US"/>
          </a:p>
        </p:txBody>
      </p:sp>
      <p:sp>
        <p:nvSpPr>
          <p:cNvPr id="6" name="Slide Number Placeholder 5">
            <a:extLst>
              <a:ext uri="{FF2B5EF4-FFF2-40B4-BE49-F238E27FC236}">
                <a16:creationId xmlns:a16="http://schemas.microsoft.com/office/drawing/2014/main" id="{EE7A2CA7-DF1E-401E-9998-B5752A3CA00E}"/>
              </a:ext>
            </a:extLst>
          </p:cNvPr>
          <p:cNvSpPr>
            <a:spLocks noGrp="1"/>
          </p:cNvSpPr>
          <p:nvPr>
            <p:ph type="sldNum" sz="quarter" idx="12"/>
          </p:nvPr>
        </p:nvSpPr>
        <p:spPr>
          <a:xfrm>
            <a:off x="8610600" y="6356350"/>
            <a:ext cx="2743200" cy="365125"/>
          </a:xfrm>
        </p:spPr>
        <p:txBody>
          <a:bodyPr wrap="square" anchor="ctr">
            <a:normAutofit/>
          </a:bodyPr>
          <a:lstStyle/>
          <a:p>
            <a:pPr>
              <a:spcAft>
                <a:spcPts val="600"/>
              </a:spcAft>
              <a:defRPr lang="en-US"/>
            </a:pPr>
            <a:fld id="{3E85E3C5-8BD3-D015-9D3D-7D40AD736B28}" type="slidenum">
              <a:rPr lang="en-GB" smtClean="0"/>
              <a:pPr>
                <a:spcAft>
                  <a:spcPts val="600"/>
                </a:spcAft>
                <a:defRPr lang="en-US"/>
              </a:pPr>
              <a:t>45</a:t>
            </a:fld>
            <a:endParaRPr lang="en-GB"/>
          </a:p>
        </p:txBody>
      </p:sp>
    </p:spTree>
    <p:extLst>
      <p:ext uri="{BB962C8B-B14F-4D97-AF65-F5344CB8AC3E}">
        <p14:creationId xmlns:p14="http://schemas.microsoft.com/office/powerpoint/2010/main" val="17174182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D7E10D-5293-4F6D-96A8-B296BB002737}"/>
              </a:ext>
            </a:extLst>
          </p:cNvPr>
          <p:cNvSpPr>
            <a:spLocks noGrp="1"/>
          </p:cNvSpPr>
          <p:nvPr>
            <p:ph type="title"/>
          </p:nvPr>
        </p:nvSpPr>
        <p:spPr/>
        <p:txBody>
          <a:bodyPr/>
          <a:lstStyle/>
          <a:p>
            <a:r>
              <a:rPr lang="it-IT" dirty="0"/>
              <a:t>Categorizzare le forme d’odio: una prospettiva alternativa?</a:t>
            </a:r>
            <a:endParaRPr lang="en-GB" dirty="0"/>
          </a:p>
        </p:txBody>
      </p:sp>
      <p:sp>
        <p:nvSpPr>
          <p:cNvPr id="8" name="Content Placeholder 7">
            <a:extLst>
              <a:ext uri="{FF2B5EF4-FFF2-40B4-BE49-F238E27FC236}">
                <a16:creationId xmlns:a16="http://schemas.microsoft.com/office/drawing/2014/main" id="{0430A787-3D25-4563-A85D-DC8066EFDBC9}"/>
              </a:ext>
            </a:extLst>
          </p:cNvPr>
          <p:cNvSpPr>
            <a:spLocks noGrp="1"/>
          </p:cNvSpPr>
          <p:nvPr>
            <p:ph idx="1"/>
          </p:nvPr>
        </p:nvSpPr>
        <p:spPr/>
        <p:txBody>
          <a:bodyPr numCol="2"/>
          <a:lstStyle/>
          <a:p>
            <a:pPr marL="0" indent="0">
              <a:buNone/>
            </a:pPr>
            <a:r>
              <a:rPr lang="it-IT" sz="2400" b="1" dirty="0"/>
              <a:t>Antisemitismo contemporaneo</a:t>
            </a:r>
          </a:p>
          <a:p>
            <a:pPr>
              <a:buFontTx/>
              <a:buChar char="-"/>
            </a:pPr>
            <a:r>
              <a:rPr lang="it-IT" sz="2400" dirty="0"/>
              <a:t>Antigiudaismo</a:t>
            </a:r>
          </a:p>
          <a:p>
            <a:pPr>
              <a:buFontTx/>
              <a:buChar char="-"/>
            </a:pPr>
            <a:r>
              <a:rPr lang="it-IT" sz="2400" dirty="0"/>
              <a:t>Antisemitismo neonazista</a:t>
            </a:r>
          </a:p>
          <a:p>
            <a:pPr>
              <a:buFontTx/>
              <a:buChar char="-"/>
            </a:pPr>
            <a:r>
              <a:rPr lang="it-IT" sz="2400" dirty="0"/>
              <a:t>Negazionismo della Shoah</a:t>
            </a:r>
          </a:p>
          <a:p>
            <a:pPr>
              <a:buFontTx/>
              <a:buChar char="-"/>
            </a:pPr>
            <a:r>
              <a:rPr lang="it-IT" sz="2400" dirty="0"/>
              <a:t>Odio verso Israele</a:t>
            </a:r>
          </a:p>
          <a:p>
            <a:pPr>
              <a:buFontTx/>
              <a:buChar char="-"/>
            </a:pPr>
            <a:r>
              <a:rPr lang="it-IT" sz="2400" dirty="0"/>
              <a:t>Odio verso il ‘potere finanziario ebraico’</a:t>
            </a:r>
          </a:p>
          <a:p>
            <a:pPr>
              <a:buFontTx/>
              <a:buChar char="-"/>
            </a:pPr>
            <a:r>
              <a:rPr lang="it-IT" sz="2400" dirty="0"/>
              <a:t>Odio verso gli ebrei in quanto tali</a:t>
            </a:r>
          </a:p>
          <a:p>
            <a:pPr marL="0" indent="0">
              <a:buNone/>
            </a:pPr>
            <a:r>
              <a:rPr lang="it-IT" sz="2400" b="1" dirty="0"/>
              <a:t>Islamofobia</a:t>
            </a:r>
          </a:p>
          <a:p>
            <a:pPr>
              <a:buFontTx/>
              <a:buChar char="-"/>
            </a:pPr>
            <a:r>
              <a:rPr lang="it-IT" sz="2400" dirty="0"/>
              <a:t>Associazione col terrorismo</a:t>
            </a:r>
          </a:p>
          <a:p>
            <a:pPr>
              <a:buFontTx/>
              <a:buChar char="-"/>
            </a:pPr>
            <a:r>
              <a:rPr lang="it-IT" sz="2400" dirty="0"/>
              <a:t>Xenofobia verso i musulmani</a:t>
            </a:r>
          </a:p>
          <a:p>
            <a:pPr>
              <a:buFontTx/>
              <a:buChar char="-"/>
            </a:pPr>
            <a:r>
              <a:rPr lang="it-IT" sz="2400" dirty="0"/>
              <a:t>Odio </a:t>
            </a:r>
            <a:r>
              <a:rPr lang="it-IT" sz="2400" dirty="0" err="1"/>
              <a:t>itentitario</a:t>
            </a:r>
            <a:r>
              <a:rPr lang="it-IT" sz="2400" dirty="0"/>
              <a:t>-culturale (sostituzione etnica)</a:t>
            </a:r>
          </a:p>
          <a:p>
            <a:pPr>
              <a:buFontTx/>
              <a:buChar char="-"/>
            </a:pPr>
            <a:r>
              <a:rPr lang="it-IT" sz="2400" dirty="0"/>
              <a:t>Islam vs Occidente</a:t>
            </a:r>
          </a:p>
          <a:p>
            <a:pPr>
              <a:buFontTx/>
              <a:buChar char="-"/>
            </a:pPr>
            <a:r>
              <a:rPr lang="it-IT" sz="2400" dirty="0"/>
              <a:t>Islamofobia storica</a:t>
            </a:r>
          </a:p>
          <a:p>
            <a:pPr marL="0" indent="0">
              <a:buNone/>
            </a:pPr>
            <a:r>
              <a:rPr lang="it-IT" sz="2400" b="1" dirty="0" err="1"/>
              <a:t>Antiziganismo</a:t>
            </a:r>
            <a:endParaRPr lang="it-IT" sz="2400" b="1" dirty="0"/>
          </a:p>
          <a:p>
            <a:pPr>
              <a:buFontTx/>
              <a:buChar char="-"/>
            </a:pPr>
            <a:r>
              <a:rPr lang="it-IT" sz="2400" dirty="0" err="1"/>
              <a:t>Antigitanismo</a:t>
            </a:r>
            <a:r>
              <a:rPr lang="it-IT" sz="2400" dirty="0"/>
              <a:t> differenzialista</a:t>
            </a:r>
          </a:p>
          <a:p>
            <a:pPr>
              <a:buFontTx/>
              <a:buChar char="-"/>
            </a:pPr>
            <a:r>
              <a:rPr lang="it-IT" sz="2400" dirty="0" err="1"/>
              <a:t>Antigitanismo</a:t>
            </a:r>
            <a:r>
              <a:rPr lang="it-IT" sz="2400" dirty="0"/>
              <a:t> per anomia</a:t>
            </a:r>
          </a:p>
          <a:p>
            <a:pPr>
              <a:buFontTx/>
              <a:buChar char="-"/>
            </a:pPr>
            <a:r>
              <a:rPr lang="it-IT" sz="2400" dirty="0" err="1"/>
              <a:t>Antigitanismo</a:t>
            </a:r>
            <a:r>
              <a:rPr lang="it-IT" sz="2400" dirty="0"/>
              <a:t> per concorrenza</a:t>
            </a:r>
          </a:p>
          <a:p>
            <a:pPr>
              <a:buFontTx/>
              <a:buChar char="-"/>
            </a:pPr>
            <a:r>
              <a:rPr lang="it-IT" sz="2400" dirty="0" err="1"/>
              <a:t>Antigitanismo</a:t>
            </a:r>
            <a:r>
              <a:rPr lang="it-IT" sz="2400" dirty="0"/>
              <a:t> di eliminazione</a:t>
            </a:r>
            <a:endParaRPr lang="en-GB" sz="2400" dirty="0"/>
          </a:p>
        </p:txBody>
      </p:sp>
      <p:sp>
        <p:nvSpPr>
          <p:cNvPr id="5" name="Date Placeholder 4">
            <a:extLst>
              <a:ext uri="{FF2B5EF4-FFF2-40B4-BE49-F238E27FC236}">
                <a16:creationId xmlns:a16="http://schemas.microsoft.com/office/drawing/2014/main" id="{DF36B362-DDE7-4B0A-87E8-D6934D4AA544}"/>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5C7F154A-46DD-4AFE-8FD2-52678765FF60}"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6" name="Slide Number Placeholder 5">
            <a:extLst>
              <a:ext uri="{FF2B5EF4-FFF2-40B4-BE49-F238E27FC236}">
                <a16:creationId xmlns:a16="http://schemas.microsoft.com/office/drawing/2014/main" id="{51B645FB-CA7C-4031-92B9-55700D42915A}"/>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E1DC-92D3-D017-9D3D-6442AF736B31}"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46</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16596003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CE7E6-2E6A-49CB-9829-AB5F081203C8}"/>
              </a:ext>
            </a:extLst>
          </p:cNvPr>
          <p:cNvSpPr>
            <a:spLocks noGrp="1"/>
          </p:cNvSpPr>
          <p:nvPr>
            <p:ph type="title"/>
          </p:nvPr>
        </p:nvSpPr>
        <p:spPr>
          <a:xfrm>
            <a:off x="836295" y="987425"/>
            <a:ext cx="3931920" cy="1807698"/>
          </a:xfrm>
        </p:spPr>
        <p:txBody>
          <a:bodyPr wrap="square" anchor="b">
            <a:normAutofit fontScale="90000"/>
          </a:bodyPr>
          <a:lstStyle/>
          <a:p>
            <a:r>
              <a:rPr lang="it-IT" sz="2800" dirty="0"/>
              <a:t>Forme di hate speech</a:t>
            </a:r>
            <a:br>
              <a:rPr lang="it-IT" sz="2800" dirty="0"/>
            </a:br>
            <a:r>
              <a:rPr lang="it-IT" sz="2800" dirty="0"/>
              <a:t>(</a:t>
            </a:r>
            <a:r>
              <a:rPr lang="en-GB" sz="2800" i="1" dirty="0"/>
              <a:t>D</a:t>
            </a:r>
            <a:r>
              <a:rPr lang="en-GB" sz="2800" i="1" dirty="0">
                <a:effectLst/>
              </a:rPr>
              <a:t>iscussion paper on outlines for Recommendation on Combating Hate Speech</a:t>
            </a:r>
            <a:r>
              <a:rPr lang="en-GB" sz="2800" dirty="0">
                <a:effectLst/>
              </a:rPr>
              <a:t>, December 2020)</a:t>
            </a:r>
            <a:endParaRPr lang="en-GB" sz="2800" dirty="0"/>
          </a:p>
        </p:txBody>
      </p:sp>
      <p:sp>
        <p:nvSpPr>
          <p:cNvPr id="3" name="Content Placeholder 2">
            <a:extLst>
              <a:ext uri="{FF2B5EF4-FFF2-40B4-BE49-F238E27FC236}">
                <a16:creationId xmlns:a16="http://schemas.microsoft.com/office/drawing/2014/main" id="{E3D54F91-8B2D-4422-A138-FDE7430C8F50}"/>
              </a:ext>
            </a:extLst>
          </p:cNvPr>
          <p:cNvSpPr>
            <a:spLocks noGrp="1"/>
          </p:cNvSpPr>
          <p:nvPr>
            <p:ph idx="1"/>
          </p:nvPr>
        </p:nvSpPr>
        <p:spPr>
          <a:xfrm>
            <a:off x="5183505" y="987425"/>
            <a:ext cx="6172200" cy="4873625"/>
          </a:xfrm>
        </p:spPr>
        <p:txBody>
          <a:bodyPr wrap="square" anchor="t">
            <a:normAutofit lnSpcReduction="10000"/>
          </a:bodyPr>
          <a:lstStyle/>
          <a:p>
            <a:pPr marL="0" lvl="0" indent="0">
              <a:spcAft>
                <a:spcPts val="1000"/>
              </a:spcAft>
              <a:buSzPts val="1200"/>
              <a:buNone/>
            </a:pPr>
            <a:r>
              <a:rPr lang="en-GB" sz="2000" dirty="0"/>
              <a:t>H</a:t>
            </a:r>
            <a:r>
              <a:rPr lang="en-GB" sz="2000" dirty="0">
                <a:effectLst/>
              </a:rPr>
              <a:t>ate speech can be divided in three forms: </a:t>
            </a:r>
          </a:p>
          <a:p>
            <a:pPr lvl="0">
              <a:spcAft>
                <a:spcPts val="1000"/>
              </a:spcAft>
              <a:buSzPts val="1200"/>
              <a:buAutoNum type="alphaLcParenR"/>
            </a:pPr>
            <a:r>
              <a:rPr lang="en-GB" sz="2000" dirty="0">
                <a:effectLst/>
              </a:rPr>
              <a:t>hate speech that is </a:t>
            </a:r>
            <a:r>
              <a:rPr lang="en-GB" sz="2000" b="1" dirty="0">
                <a:effectLst/>
              </a:rPr>
              <a:t>subject to criminal liability</a:t>
            </a:r>
          </a:p>
          <a:p>
            <a:pPr lvl="0">
              <a:spcAft>
                <a:spcPts val="1000"/>
              </a:spcAft>
              <a:buSzPts val="1200"/>
              <a:buAutoNum type="alphaLcParenR"/>
            </a:pPr>
            <a:r>
              <a:rPr lang="en-GB" sz="2000" dirty="0">
                <a:effectLst/>
              </a:rPr>
              <a:t>hate speech that does not reach the threshold for criminal liability, but is </a:t>
            </a:r>
            <a:r>
              <a:rPr lang="en-GB" sz="2000" b="1" dirty="0">
                <a:effectLst/>
              </a:rPr>
              <a:t>subject to civil or administrative liability</a:t>
            </a:r>
            <a:r>
              <a:rPr lang="en-GB" sz="2000" dirty="0">
                <a:effectLst/>
              </a:rPr>
              <a:t> </a:t>
            </a:r>
          </a:p>
          <a:p>
            <a:pPr lvl="0">
              <a:spcAft>
                <a:spcPts val="1000"/>
              </a:spcAft>
              <a:buSzPts val="1200"/>
              <a:buAutoNum type="alphaLcParenR"/>
            </a:pPr>
            <a:r>
              <a:rPr lang="en-GB" sz="2000" dirty="0">
                <a:effectLst/>
              </a:rPr>
              <a:t>hate speech that does not entail criminal, civil or administrative liability, but </a:t>
            </a:r>
            <a:r>
              <a:rPr lang="en-GB" sz="2000" b="1" dirty="0">
                <a:effectLst/>
              </a:rPr>
              <a:t>still raises concern in terms of tolerance, civility, and respect for the rights of others</a:t>
            </a:r>
            <a:r>
              <a:rPr lang="en-GB" sz="2000" dirty="0">
                <a:effectLst/>
              </a:rPr>
              <a:t>.</a:t>
            </a:r>
          </a:p>
          <a:p>
            <a:pPr lvl="0">
              <a:spcAft>
                <a:spcPts val="1000"/>
              </a:spcAft>
              <a:buSzPts val="1200"/>
              <a:buAutoNum type="alphaLcParenR"/>
            </a:pPr>
            <a:endParaRPr lang="en-GB" sz="2000" dirty="0"/>
          </a:p>
          <a:p>
            <a:pPr marL="0" lvl="0" indent="0">
              <a:spcAft>
                <a:spcPts val="1000"/>
              </a:spcAft>
              <a:buSzPts val="1200"/>
              <a:buNone/>
            </a:pPr>
            <a:r>
              <a:rPr lang="en-GB" sz="2000" dirty="0"/>
              <a:t>Dove </a:t>
            </a:r>
            <a:r>
              <a:rPr lang="en-GB" sz="2000" dirty="0" err="1"/>
              <a:t>tracciamo</a:t>
            </a:r>
            <a:r>
              <a:rPr lang="en-GB" sz="2000" dirty="0"/>
              <a:t> la </a:t>
            </a:r>
            <a:r>
              <a:rPr lang="en-GB" sz="2000" b="1" dirty="0" err="1"/>
              <a:t>linea</a:t>
            </a:r>
            <a:r>
              <a:rPr lang="en-GB" sz="2000" dirty="0"/>
              <a:t> </a:t>
            </a:r>
            <a:r>
              <a:rPr lang="en-GB" sz="2000" dirty="0" err="1"/>
              <a:t>tra</a:t>
            </a:r>
            <a:r>
              <a:rPr lang="en-GB" sz="2000" dirty="0"/>
              <a:t> </a:t>
            </a:r>
            <a:r>
              <a:rPr lang="en-GB" sz="2000" dirty="0" err="1"/>
              <a:t>discorso</a:t>
            </a:r>
            <a:r>
              <a:rPr lang="en-GB" sz="2000" dirty="0"/>
              <a:t> </a:t>
            </a:r>
            <a:r>
              <a:rPr lang="en-GB" sz="2000" dirty="0" err="1"/>
              <a:t>illegale</a:t>
            </a:r>
            <a:r>
              <a:rPr lang="en-GB" sz="2000" dirty="0"/>
              <a:t> (</a:t>
            </a:r>
            <a:r>
              <a:rPr lang="en-GB" sz="2000" dirty="0" err="1"/>
              <a:t>codice</a:t>
            </a:r>
            <a:r>
              <a:rPr lang="en-GB" sz="2000" dirty="0"/>
              <a:t> </a:t>
            </a:r>
            <a:r>
              <a:rPr lang="en-GB" sz="2000" dirty="0" err="1"/>
              <a:t>penale</a:t>
            </a:r>
            <a:r>
              <a:rPr lang="en-GB" sz="2000" dirty="0"/>
              <a:t>), </a:t>
            </a:r>
            <a:r>
              <a:rPr lang="en-GB" sz="2000" dirty="0" err="1"/>
              <a:t>illecito</a:t>
            </a:r>
            <a:r>
              <a:rPr lang="en-GB" sz="2000" dirty="0"/>
              <a:t> (</a:t>
            </a:r>
            <a:r>
              <a:rPr lang="en-GB" sz="2000" dirty="0" err="1"/>
              <a:t>codice</a:t>
            </a:r>
            <a:r>
              <a:rPr lang="en-GB" sz="2000" dirty="0"/>
              <a:t> civile, ad es. </a:t>
            </a:r>
            <a:r>
              <a:rPr lang="en-GB" sz="2000" dirty="0" err="1"/>
              <a:t>Diritto</a:t>
            </a:r>
            <a:r>
              <a:rPr lang="en-GB" sz="2000" dirty="0"/>
              <a:t> </a:t>
            </a:r>
            <a:r>
              <a:rPr lang="en-GB" sz="2000" dirty="0" err="1"/>
              <a:t>all’imagine</a:t>
            </a:r>
            <a:r>
              <a:rPr lang="en-GB" sz="2000" dirty="0"/>
              <a:t> in </a:t>
            </a:r>
            <a:r>
              <a:rPr lang="en-GB" sz="2000" dirty="0" err="1"/>
              <a:t>caso</a:t>
            </a:r>
            <a:r>
              <a:rPr lang="en-GB" sz="2000" dirty="0"/>
              <a:t> di Revenge Porn, art. 10 </a:t>
            </a:r>
            <a:r>
              <a:rPr lang="en-GB" sz="2000" dirty="0" err="1"/>
              <a:t>Codice</a:t>
            </a:r>
            <a:r>
              <a:rPr lang="en-GB" sz="2000" dirty="0"/>
              <a:t> Civile), e </a:t>
            </a:r>
            <a:r>
              <a:rPr lang="en-GB" sz="2000" dirty="0" err="1"/>
              <a:t>nocivo</a:t>
            </a:r>
            <a:r>
              <a:rPr lang="en-GB" sz="2000" dirty="0"/>
              <a:t>/</a:t>
            </a:r>
            <a:r>
              <a:rPr lang="en-GB" sz="2000" dirty="0" err="1"/>
              <a:t>pericoloso</a:t>
            </a:r>
            <a:r>
              <a:rPr lang="en-GB" sz="2000" dirty="0"/>
              <a:t>?</a:t>
            </a:r>
            <a:r>
              <a:rPr lang="en-GB" sz="2000" dirty="0">
                <a:effectLst/>
              </a:rPr>
              <a:t> </a:t>
            </a:r>
            <a:endParaRPr lang="en-GB" sz="2000" dirty="0"/>
          </a:p>
        </p:txBody>
      </p:sp>
      <p:pic>
        <p:nvPicPr>
          <p:cNvPr id="6" name="Picture 5">
            <a:extLst>
              <a:ext uri="{FF2B5EF4-FFF2-40B4-BE49-F238E27FC236}">
                <a16:creationId xmlns:a16="http://schemas.microsoft.com/office/drawing/2014/main" id="{E07EB3DF-45D1-474A-9EC5-A72F1DBDF661}"/>
              </a:ext>
            </a:extLst>
          </p:cNvPr>
          <p:cNvPicPr>
            <a:picLocks noChangeAspect="1"/>
          </p:cNvPicPr>
          <p:nvPr/>
        </p:nvPicPr>
        <p:blipFill>
          <a:blip r:embed="rId2"/>
          <a:stretch>
            <a:fillRect/>
          </a:stretch>
        </p:blipFill>
        <p:spPr>
          <a:xfrm>
            <a:off x="836295" y="3424237"/>
            <a:ext cx="3931920" cy="2044598"/>
          </a:xfrm>
          <a:prstGeom prst="rect">
            <a:avLst/>
          </a:prstGeom>
          <a:noFill/>
        </p:spPr>
      </p:pic>
      <p:sp>
        <p:nvSpPr>
          <p:cNvPr id="4" name="Date Placeholder 3">
            <a:extLst>
              <a:ext uri="{FF2B5EF4-FFF2-40B4-BE49-F238E27FC236}">
                <a16:creationId xmlns:a16="http://schemas.microsoft.com/office/drawing/2014/main" id="{FD80DAF1-529E-4FBC-BB21-62E1B7EDE476}"/>
              </a:ext>
            </a:extLst>
          </p:cNvPr>
          <p:cNvSpPr>
            <a:spLocks noGrp="1"/>
          </p:cNvSpPr>
          <p:nvPr>
            <p:ph type="dt" sz="half" idx="10"/>
          </p:nvPr>
        </p:nvSpPr>
        <p:spPr>
          <a:xfrm>
            <a:off x="838200" y="6356350"/>
            <a:ext cx="2743200" cy="365125"/>
          </a:xfrm>
        </p:spPr>
        <p:txBody>
          <a:bodyPr wrap="square" anchor="ctr">
            <a:normAutofit/>
          </a:bodyPr>
          <a:lstStyle/>
          <a:p>
            <a:pPr marL="0" marR="0" lvl="0" indent="0" algn="l" defTabSz="457200" eaLnBrk="1" fontAlgn="auto" latinLnBrk="0" hangingPunct="1">
              <a:lnSpc>
                <a:spcPct val="100000"/>
              </a:lnSpc>
              <a:spcBef>
                <a:spcPts val="0"/>
              </a:spcBef>
              <a:spcAft>
                <a:spcPts val="600"/>
              </a:spcAft>
              <a:buClrTx/>
              <a:buSzTx/>
              <a:buFontTx/>
              <a:buNone/>
              <a:tabLst/>
              <a:defRPr lang="en-US"/>
            </a:pPr>
            <a:fld id="{08DDA61E-6732-408C-B5DA-508535C9A4F2}"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60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31FB4EFE-9E15-450E-9A54-92A341736ACF}"/>
              </a:ext>
            </a:extLst>
          </p:cNvPr>
          <p:cNvSpPr>
            <a:spLocks noGrp="1"/>
          </p:cNvSpPr>
          <p:nvPr>
            <p:ph type="sldNum" sz="quarter" idx="12"/>
          </p:nvPr>
        </p:nvSpPr>
        <p:spPr>
          <a:xfrm>
            <a:off x="8610600" y="6356350"/>
            <a:ext cx="2743200" cy="365125"/>
          </a:xfrm>
        </p:spPr>
        <p:txBody>
          <a:bodyPr wrap="square" anchor="ctr">
            <a:normAutofit/>
          </a:bodyPr>
          <a:lstStyle/>
          <a:p>
            <a:pPr marL="0" marR="0" lvl="0" indent="0" algn="r" defTabSz="457200" eaLnBrk="1" fontAlgn="auto" latinLnBrk="0" hangingPunct="1">
              <a:lnSpc>
                <a:spcPct val="100000"/>
              </a:lnSpc>
              <a:spcBef>
                <a:spcPts val="0"/>
              </a:spcBef>
              <a:spcAft>
                <a:spcPts val="60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600"/>
                </a:spcAft>
                <a:buClrTx/>
                <a:buSzTx/>
                <a:buFontTx/>
                <a:buNone/>
                <a:tabLst/>
                <a:defRPr lang="en-US"/>
              </a:pPr>
              <a:t>47</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33791702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CC73F1-A105-478C-92F0-C7916A21C4FE}"/>
              </a:ext>
            </a:extLst>
          </p:cNvPr>
          <p:cNvSpPr>
            <a:spLocks noGrp="1"/>
          </p:cNvSpPr>
          <p:nvPr>
            <p:ph type="title"/>
          </p:nvPr>
        </p:nvSpPr>
        <p:spPr>
          <a:xfrm>
            <a:off x="838199" y="365125"/>
            <a:ext cx="10789693" cy="1325880"/>
          </a:xfrm>
        </p:spPr>
        <p:txBody>
          <a:bodyPr/>
          <a:lstStyle/>
          <a:p>
            <a:r>
              <a:rPr lang="en-GB" sz="40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Draft Recommendation of the Committee of Ministers to member States on Combating HS</a:t>
            </a:r>
            <a:endParaRPr lang="en-GB" sz="4000" dirty="0"/>
          </a:p>
        </p:txBody>
      </p:sp>
      <p:sp>
        <p:nvSpPr>
          <p:cNvPr id="8" name="Content Placeholder 7">
            <a:extLst>
              <a:ext uri="{FF2B5EF4-FFF2-40B4-BE49-F238E27FC236}">
                <a16:creationId xmlns:a16="http://schemas.microsoft.com/office/drawing/2014/main" id="{AAA5F57C-8E78-44B1-9D63-27D4593C7497}"/>
              </a:ext>
            </a:extLst>
          </p:cNvPr>
          <p:cNvSpPr>
            <a:spLocks noGrp="1"/>
          </p:cNvSpPr>
          <p:nvPr>
            <p:ph idx="1"/>
          </p:nvPr>
        </p:nvSpPr>
        <p:spPr>
          <a:xfrm>
            <a:off x="838200" y="1746913"/>
            <a:ext cx="10515600" cy="4430367"/>
          </a:xfrm>
        </p:spPr>
        <p:txBody>
          <a:bodyPr/>
          <a:lstStyle/>
          <a:p>
            <a:pPr marL="0" indent="0" algn="just" rtl="0">
              <a:lnSpc>
                <a:spcPct val="100000"/>
              </a:lnSpc>
              <a:buNone/>
            </a:pPr>
            <a:r>
              <a:rPr lang="en-GB" sz="1800" dirty="0">
                <a:effectLst/>
                <a:latin typeface="Calibri" panose="020F0502020204030204" pitchFamily="34" charset="0"/>
                <a:ea typeface="Arial" panose="020B0604020202020204" pitchFamily="34" charset="0"/>
                <a:cs typeface="Calibri" panose="020F0502020204030204" pitchFamily="34" charset="0"/>
              </a:rPr>
              <a:t>… </a:t>
            </a:r>
            <a:r>
              <a:rPr lang="en-GB" sz="1800" b="1" dirty="0">
                <a:effectLst/>
                <a:latin typeface="Calibri" panose="020F0502020204030204" pitchFamily="34" charset="0"/>
                <a:ea typeface="Arial" panose="020B0604020202020204" pitchFamily="34" charset="0"/>
                <a:cs typeface="Calibri" panose="020F0502020204030204" pitchFamily="34" charset="0"/>
              </a:rPr>
              <a:t>Underlining that the development and implementation of policies and legislation to prevent and combat hate speech require careful balancing of the right</a:t>
            </a:r>
            <a:r>
              <a:rPr lang="en-GB" sz="1800" dirty="0">
                <a:effectLst/>
                <a:latin typeface="Calibri" panose="020F0502020204030204" pitchFamily="34" charset="0"/>
                <a:ea typeface="Arial" panose="020B0604020202020204" pitchFamily="34" charset="0"/>
                <a:cs typeface="Calibri" panose="020F0502020204030204" pitchFamily="34" charset="0"/>
              </a:rPr>
              <a:t>s of those targeted by such speech to respect for private life (Article 8 of the Convention) and to be free from discrimination in respect of protected Convention rights (Article 14 of the Convention) with the right to freedom of expression (Article 10 of the Convention)… </a:t>
            </a:r>
          </a:p>
          <a:p>
            <a:pPr marL="0" indent="0" algn="just" rtl="0">
              <a:lnSpc>
                <a:spcPct val="100000"/>
              </a:lnSpc>
              <a:buNone/>
            </a:pPr>
            <a:r>
              <a:rPr lang="en-GB" sz="1800" dirty="0">
                <a:effectLst/>
                <a:latin typeface="Calibri" panose="020F0502020204030204" pitchFamily="34" charset="0"/>
                <a:ea typeface="Arial" panose="020B0604020202020204" pitchFamily="34" charset="0"/>
                <a:cs typeface="Calibri" panose="020F0502020204030204" pitchFamily="34" charset="0"/>
              </a:rPr>
              <a:t>Stressing that… </a:t>
            </a:r>
            <a:r>
              <a:rPr lang="en-GB" sz="1800" b="1" dirty="0">
                <a:effectLst/>
                <a:latin typeface="Calibri" panose="020F0502020204030204" pitchFamily="34" charset="0"/>
                <a:ea typeface="Arial" panose="020B0604020202020204" pitchFamily="34" charset="0"/>
                <a:cs typeface="Calibri" panose="020F0502020204030204" pitchFamily="34" charset="0"/>
              </a:rPr>
              <a:t>it is crucial to identify and understand its root causes and deep societal context</a:t>
            </a:r>
            <a:r>
              <a:rPr lang="en-GB" sz="1800" dirty="0">
                <a:effectLst/>
                <a:latin typeface="Calibri" panose="020F0502020204030204" pitchFamily="34" charset="0"/>
                <a:ea typeface="Arial" panose="020B0604020202020204" pitchFamily="34" charset="0"/>
                <a:cs typeface="Calibri" panose="020F0502020204030204" pitchFamily="34" charset="0"/>
              </a:rPr>
              <a:t>, as well as its various articulations and different impacts on those targeted</a:t>
            </a:r>
            <a:r>
              <a:rPr lang="en-GB" sz="1800" dirty="0">
                <a:effectLst/>
                <a:latin typeface="Calibri" panose="020F0502020204030204" pitchFamily="34" charset="0"/>
                <a:ea typeface="Arial" panose="020B0604020202020204" pitchFamily="34" charset="0"/>
              </a:rPr>
              <a:t>… </a:t>
            </a:r>
          </a:p>
          <a:p>
            <a:pPr marL="0" indent="0" algn="just" rtl="0">
              <a:lnSpc>
                <a:spcPct val="100000"/>
              </a:lnSpc>
              <a:buNone/>
            </a:pPr>
            <a:r>
              <a:rPr lang="en-GB" sz="1800" b="1" dirty="0">
                <a:effectLst/>
                <a:latin typeface="Calibri" panose="020F0502020204030204" pitchFamily="34" charset="0"/>
                <a:ea typeface="Arial" panose="020B0604020202020204" pitchFamily="34" charset="0"/>
              </a:rPr>
              <a:t>Realising that hate speech negatively affects individuals, groups and societies in a variety of ways and with different degrees of severity</a:t>
            </a:r>
            <a:r>
              <a:rPr lang="en-GB" sz="1800" dirty="0">
                <a:effectLst/>
                <a:latin typeface="Calibri" panose="020F0502020204030204" pitchFamily="34" charset="0"/>
                <a:ea typeface="Arial" panose="020B0604020202020204" pitchFamily="34" charset="0"/>
              </a:rPr>
              <a:t>, including by instilling fear and humiliation in those it targets and by having a chilling effect on participation in public debate, which is detrimental to democracy</a:t>
            </a:r>
            <a:r>
              <a:rPr lang="en-GB" sz="1800" dirty="0">
                <a:latin typeface="Calibri" panose="020F0502020204030204" pitchFamily="34" charset="0"/>
                <a:ea typeface="Arial" panose="020B0604020202020204" pitchFamily="34" charset="0"/>
                <a:cs typeface="Calibri" panose="020F0502020204030204" pitchFamily="34" charset="0"/>
              </a:rPr>
              <a:t>… </a:t>
            </a:r>
          </a:p>
          <a:p>
            <a:pPr marL="0" indent="0" algn="just" rtl="0">
              <a:lnSpc>
                <a:spcPct val="100000"/>
              </a:lnSpc>
              <a:buNone/>
            </a:pPr>
            <a:r>
              <a:rPr lang="en-GB" sz="1800" b="1" dirty="0">
                <a:effectLst/>
                <a:latin typeface="Calibri" panose="020F0502020204030204" pitchFamily="34" charset="0"/>
                <a:ea typeface="Arial" panose="020B0604020202020204" pitchFamily="34" charset="0"/>
                <a:cs typeface="Calibri" panose="020F0502020204030204" pitchFamily="34" charset="0"/>
              </a:rPr>
              <a:t>Underscoring the crucial role that the media, journalists and other types of public watchdog play in democratic societies and that they can make an important contribution to combating hate speech </a:t>
            </a:r>
            <a:r>
              <a:rPr lang="en-GB" sz="1800" dirty="0">
                <a:effectLst/>
                <a:latin typeface="Calibri" panose="020F0502020204030204" pitchFamily="34" charset="0"/>
                <a:ea typeface="Arial" panose="020B0604020202020204" pitchFamily="34" charset="0"/>
                <a:cs typeface="Calibri" panose="020F0502020204030204" pitchFamily="34" charset="0"/>
              </a:rPr>
              <a:t>by exposing, reporting on, criticising, and condemning hate speech, as well as by providing channels and fora for counter-speech and more broadly contributing to pluralism and societal cohesion…</a:t>
            </a:r>
          </a:p>
          <a:p>
            <a:pPr marL="0" indent="0" algn="just" rtl="0">
              <a:lnSpc>
                <a:spcPct val="100000"/>
              </a:lnSpc>
              <a:buNone/>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indent="0" algn="just" rtl="0">
              <a:lnSpc>
                <a:spcPct val="100000"/>
              </a:lnSpc>
              <a:buNone/>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indent="0" algn="just" rtl="0">
              <a:lnSpc>
                <a:spcPct val="100000"/>
              </a:lnSpc>
              <a:buNone/>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indent="0" algn="just" rtl="0">
              <a:lnSpc>
                <a:spcPct val="100000"/>
              </a:lnSpc>
              <a:buNone/>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indent="0" algn="just" rtl="0">
              <a:lnSpc>
                <a:spcPct val="100000"/>
              </a:lnSpc>
              <a:buNone/>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indent="0" algn="just" rtl="0">
              <a:lnSpc>
                <a:spcPct val="100000"/>
              </a:lnSpc>
              <a:buNone/>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indent="0" algn="just" rtl="0">
              <a:lnSpc>
                <a:spcPct val="100000"/>
              </a:lnSpc>
              <a:buNone/>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indent="0" algn="just" rtl="0">
              <a:lnSpc>
                <a:spcPct val="100000"/>
              </a:lnSpc>
              <a:buNone/>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indent="0" algn="just" rtl="0">
              <a:lnSpc>
                <a:spcPct val="100000"/>
              </a:lnSpc>
              <a:buNone/>
            </a:pP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lnSpc>
                <a:spcPct val="100000"/>
              </a:lnSpc>
              <a:buNone/>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Date Placeholder 4">
            <a:extLst>
              <a:ext uri="{FF2B5EF4-FFF2-40B4-BE49-F238E27FC236}">
                <a16:creationId xmlns:a16="http://schemas.microsoft.com/office/drawing/2014/main" id="{4F982AF1-DBFE-4446-8B83-8FAEBEDEAE7E}"/>
              </a:ext>
            </a:extLst>
          </p:cNvPr>
          <p:cNvSpPr>
            <a:spLocks noGrp="1"/>
          </p:cNvSpPr>
          <p:nvPr>
            <p:ph type="dt" sz="half" idx="10"/>
          </p:nvPr>
        </p:nvSpPr>
        <p:spPr/>
        <p:txBody>
          <a:bodyPr/>
          <a:lstStyle/>
          <a:p>
            <a:pPr>
              <a:defRPr lang="en-US"/>
            </a:pPr>
            <a:fld id="{3465171C-EAA7-4014-B8CD-306624423AC2}" type="datetime1">
              <a:rPr lang="en-US" smtClean="0"/>
              <a:t>11/11/2021</a:t>
            </a:fld>
            <a:endParaRPr lang="en-US"/>
          </a:p>
        </p:txBody>
      </p:sp>
      <p:sp>
        <p:nvSpPr>
          <p:cNvPr id="6" name="Slide Number Placeholder 5">
            <a:extLst>
              <a:ext uri="{FF2B5EF4-FFF2-40B4-BE49-F238E27FC236}">
                <a16:creationId xmlns:a16="http://schemas.microsoft.com/office/drawing/2014/main" id="{53FF4F85-0584-4FD1-B710-2C24C6A84BB6}"/>
              </a:ext>
            </a:extLst>
          </p:cNvPr>
          <p:cNvSpPr>
            <a:spLocks noGrp="1"/>
          </p:cNvSpPr>
          <p:nvPr>
            <p:ph type="sldNum" sz="quarter" idx="12"/>
          </p:nvPr>
        </p:nvSpPr>
        <p:spPr/>
        <p:txBody>
          <a:bodyPr/>
          <a:lstStyle/>
          <a:p>
            <a:pPr>
              <a:defRPr lang="en-US"/>
            </a:pPr>
            <a:fld id="{3E85E3C5-8BD3-D015-9D3D-7D40AD736B28}" type="slidenum">
              <a:rPr lang="en-GB" smtClean="0"/>
              <a:t>48</a:t>
            </a:fld>
            <a:endParaRPr lang="en-GB"/>
          </a:p>
        </p:txBody>
      </p:sp>
    </p:spTree>
    <p:extLst>
      <p:ext uri="{BB962C8B-B14F-4D97-AF65-F5344CB8AC3E}">
        <p14:creationId xmlns:p14="http://schemas.microsoft.com/office/powerpoint/2010/main" val="400522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2D716-EB1C-4EAA-A0B2-D23C9751423C}"/>
              </a:ext>
            </a:extLst>
          </p:cNvPr>
          <p:cNvSpPr>
            <a:spLocks noGrp="1"/>
          </p:cNvSpPr>
          <p:nvPr>
            <p:ph type="title"/>
          </p:nvPr>
        </p:nvSpPr>
        <p:spPr>
          <a:xfrm>
            <a:off x="838200" y="365125"/>
            <a:ext cx="10803340" cy="1325880"/>
          </a:xfrm>
        </p:spPr>
        <p:txBody>
          <a:bodyPr/>
          <a:lstStyle/>
          <a:p>
            <a:r>
              <a:rPr lang="en-GB" sz="4400" dirty="0">
                <a:solidFill>
                  <a:srgbClr val="333333"/>
                </a:solidFill>
                <a:effectLst/>
                <a:latin typeface="+mn-lt"/>
                <a:ea typeface="Calibri" panose="020F0502020204030204" pitchFamily="34" charset="0"/>
                <a:cs typeface="Arial" panose="020B0604020202020204" pitchFamily="34" charset="0"/>
              </a:rPr>
              <a:t>Draft Recommendation of the Committee of Ministers to member States on Combating HS</a:t>
            </a:r>
            <a:endParaRPr lang="en-GB" dirty="0">
              <a:latin typeface="+mn-lt"/>
            </a:endParaRPr>
          </a:p>
        </p:txBody>
      </p:sp>
      <p:sp>
        <p:nvSpPr>
          <p:cNvPr id="3" name="Content Placeholder 2">
            <a:extLst>
              <a:ext uri="{FF2B5EF4-FFF2-40B4-BE49-F238E27FC236}">
                <a16:creationId xmlns:a16="http://schemas.microsoft.com/office/drawing/2014/main" id="{C6416776-8646-4A60-9904-7315D41F5239}"/>
              </a:ext>
            </a:extLst>
          </p:cNvPr>
          <p:cNvSpPr>
            <a:spLocks noGrp="1"/>
          </p:cNvSpPr>
          <p:nvPr>
            <p:ph idx="1"/>
          </p:nvPr>
        </p:nvSpPr>
        <p:spPr/>
        <p:txBody>
          <a:bodyPr/>
          <a:lstStyle/>
          <a:p>
            <a:pPr algn="just" rtl="0">
              <a:lnSpc>
                <a:spcPct val="100000"/>
              </a:lnSpc>
            </a:pPr>
            <a:r>
              <a:rPr lang="en-GB" sz="2200" dirty="0">
                <a:effectLst/>
                <a:latin typeface="Calibri" panose="020F0502020204030204" pitchFamily="34" charset="0"/>
                <a:ea typeface="Arial" panose="020B0604020202020204" pitchFamily="34" charset="0"/>
              </a:rPr>
              <a:t>Scope, </a:t>
            </a:r>
            <a:r>
              <a:rPr lang="en-GB" sz="2200" b="1" dirty="0">
                <a:effectLst/>
                <a:latin typeface="Calibri" panose="020F0502020204030204" pitchFamily="34" charset="0"/>
                <a:ea typeface="Arial" panose="020B0604020202020204" pitchFamily="34" charset="0"/>
              </a:rPr>
              <a:t>definition</a:t>
            </a:r>
            <a:r>
              <a:rPr lang="en-GB" sz="2200" dirty="0">
                <a:effectLst/>
                <a:latin typeface="Calibri" panose="020F0502020204030204" pitchFamily="34" charset="0"/>
                <a:ea typeface="Arial" panose="020B0604020202020204" pitchFamily="34" charset="0"/>
              </a:rPr>
              <a:t> and approach;</a:t>
            </a:r>
            <a:endParaRPr lang="en-GB" sz="2200" dirty="0">
              <a:latin typeface="Calibri" panose="020F0502020204030204" pitchFamily="34" charset="0"/>
              <a:ea typeface="Arial" panose="020B0604020202020204" pitchFamily="34" charset="0"/>
              <a:cs typeface="Calibri" panose="020F0502020204030204" pitchFamily="34" charset="0"/>
            </a:endParaRPr>
          </a:p>
          <a:p>
            <a:pPr algn="just" rtl="0">
              <a:lnSpc>
                <a:spcPct val="100000"/>
              </a:lnSpc>
            </a:pPr>
            <a:r>
              <a:rPr lang="en-GB" sz="2200" b="1" dirty="0">
                <a:effectLst/>
                <a:latin typeface="Calibri" panose="020F0502020204030204" pitchFamily="34" charset="0"/>
                <a:ea typeface="Arial" panose="020B0604020202020204" pitchFamily="34" charset="0"/>
                <a:cs typeface="Calibri" panose="020F0502020204030204" pitchFamily="34" charset="0"/>
              </a:rPr>
              <a:t>Legal framework</a:t>
            </a:r>
            <a:r>
              <a:rPr lang="en-GB" sz="2200" dirty="0">
                <a:effectLst/>
                <a:latin typeface="Calibri" panose="020F0502020204030204" pitchFamily="34" charset="0"/>
                <a:ea typeface="Arial" panose="020B0604020202020204" pitchFamily="34" charset="0"/>
                <a:cs typeface="Calibri" panose="020F0502020204030204" pitchFamily="34" charset="0"/>
              </a:rPr>
              <a:t>: Criminal law, Civil and administrative law, Legislation regarding online hate speech;</a:t>
            </a:r>
          </a:p>
          <a:p>
            <a:pPr algn="just" rtl="0">
              <a:lnSpc>
                <a:spcPct val="100000"/>
              </a:lnSpc>
            </a:pPr>
            <a:r>
              <a:rPr lang="en-GB" sz="2200" b="1" dirty="0">
                <a:effectLst/>
                <a:latin typeface="Calibri" panose="020F0502020204030204" pitchFamily="34" charset="0"/>
                <a:ea typeface="Calibri" panose="020F0502020204030204" pitchFamily="34" charset="0"/>
                <a:cs typeface="Calibri" panose="020F0502020204030204" pitchFamily="34" charset="0"/>
              </a:rPr>
              <a:t>Recommendations addressed to key actor</a:t>
            </a:r>
            <a:r>
              <a:rPr lang="en-GB" sz="2200" dirty="0">
                <a:effectLst/>
                <a:latin typeface="Calibri" panose="020F0502020204030204" pitchFamily="34" charset="0"/>
                <a:ea typeface="Calibri" panose="020F0502020204030204" pitchFamily="34" charset="0"/>
                <a:cs typeface="Calibri" panose="020F0502020204030204" pitchFamily="34" charset="0"/>
              </a:rPr>
              <a:t>: Public officials, elected bodies, political parties; Internet intermediaries; media; civil society organisations;</a:t>
            </a:r>
            <a:endParaRPr lang="en-GB" sz="2200" dirty="0">
              <a:effectLst/>
              <a:latin typeface="Calibri" panose="020F0502020204030204" pitchFamily="34" charset="0"/>
              <a:ea typeface="Calibri" panose="020F0502020204030204" pitchFamily="34" charset="0"/>
              <a:cs typeface="Arial" panose="020B0604020202020204" pitchFamily="34" charset="0"/>
            </a:endParaRPr>
          </a:p>
          <a:p>
            <a:pPr algn="just" rtl="0">
              <a:lnSpc>
                <a:spcPct val="100000"/>
              </a:lnSpc>
            </a:pPr>
            <a:r>
              <a:rPr lang="en-GB" sz="2200" b="1" dirty="0">
                <a:effectLst/>
                <a:latin typeface="Calibri" panose="020F0502020204030204" pitchFamily="34" charset="0"/>
                <a:ea typeface="Arial" panose="020B0604020202020204" pitchFamily="34" charset="0"/>
                <a:cs typeface="Calibri" panose="020F0502020204030204" pitchFamily="34" charset="0"/>
              </a:rPr>
              <a:t>Awareness-raising, education, training </a:t>
            </a:r>
            <a:r>
              <a:rPr lang="en-GB" sz="2200" dirty="0">
                <a:effectLst/>
                <a:latin typeface="Calibri" panose="020F0502020204030204" pitchFamily="34" charset="0"/>
                <a:ea typeface="Arial" panose="020B0604020202020204" pitchFamily="34" charset="0"/>
                <a:cs typeface="Calibri" panose="020F0502020204030204" pitchFamily="34" charset="0"/>
              </a:rPr>
              <a:t>and use of counter- and alternative speech;</a:t>
            </a:r>
          </a:p>
          <a:p>
            <a:pPr algn="just" rtl="0">
              <a:lnSpc>
                <a:spcPct val="100000"/>
              </a:lnSpc>
            </a:pPr>
            <a:r>
              <a:rPr lang="en-GB" sz="2200" b="1" dirty="0">
                <a:effectLst/>
                <a:latin typeface="Calibri" panose="020F0502020204030204" pitchFamily="34" charset="0"/>
                <a:ea typeface="Arial" panose="020B0604020202020204" pitchFamily="34" charset="0"/>
                <a:cs typeface="Calibri" panose="020F0502020204030204" pitchFamily="34" charset="0"/>
              </a:rPr>
              <a:t>Support for those targeted by hate speech;</a:t>
            </a:r>
          </a:p>
          <a:p>
            <a:pPr algn="just" rtl="0">
              <a:lnSpc>
                <a:spcPct val="100000"/>
              </a:lnSpc>
            </a:pPr>
            <a:r>
              <a:rPr lang="en-GB" sz="2200" b="1" dirty="0">
                <a:solidFill>
                  <a:srgbClr val="000000"/>
                </a:solidFill>
                <a:effectLst/>
                <a:latin typeface="Calibri" panose="020F0502020204030204" pitchFamily="34" charset="0"/>
                <a:ea typeface="Arial" panose="020B0604020202020204" pitchFamily="34" charset="0"/>
                <a:cs typeface="Calibri" panose="020F0502020204030204" pitchFamily="34" charset="0"/>
              </a:rPr>
              <a:t>Monitoring and analysis of hate speech;</a:t>
            </a:r>
          </a:p>
          <a:p>
            <a:pPr algn="just" rtl="0">
              <a:lnSpc>
                <a:spcPct val="100000"/>
              </a:lnSpc>
            </a:pPr>
            <a:r>
              <a:rPr lang="en-GB" sz="2200" b="1" dirty="0">
                <a:effectLst/>
                <a:latin typeface="Calibri" panose="020F0502020204030204" pitchFamily="34" charset="0"/>
                <a:ea typeface="Arial" panose="020B0604020202020204" pitchFamily="34" charset="0"/>
                <a:cs typeface="Calibri" panose="020F0502020204030204" pitchFamily="34" charset="0"/>
              </a:rPr>
              <a:t>National co-ordination and international co-operation.</a:t>
            </a:r>
            <a:endParaRPr lang="en-GB" sz="2200" dirty="0"/>
          </a:p>
        </p:txBody>
      </p:sp>
      <p:sp>
        <p:nvSpPr>
          <p:cNvPr id="4" name="Date Placeholder 3">
            <a:extLst>
              <a:ext uri="{FF2B5EF4-FFF2-40B4-BE49-F238E27FC236}">
                <a16:creationId xmlns:a16="http://schemas.microsoft.com/office/drawing/2014/main" id="{A657E666-9D82-435B-A58A-856A4CC4064A}"/>
              </a:ext>
            </a:extLst>
          </p:cNvPr>
          <p:cNvSpPr>
            <a:spLocks noGrp="1"/>
          </p:cNvSpPr>
          <p:nvPr>
            <p:ph type="dt" sz="half" idx="10"/>
          </p:nvPr>
        </p:nvSpPr>
        <p:spPr/>
        <p:txBody>
          <a:bodyPr/>
          <a:lstStyle/>
          <a:p>
            <a:pPr>
              <a:defRPr lang="en-US"/>
            </a:pPr>
            <a:fld id="{71F22CB8-B43F-4D34-A3D6-3744265FC2B9}" type="datetime1">
              <a:rPr lang="en-US" smtClean="0"/>
              <a:t>11/11/2021</a:t>
            </a:fld>
            <a:endParaRPr lang="en-US"/>
          </a:p>
        </p:txBody>
      </p:sp>
      <p:sp>
        <p:nvSpPr>
          <p:cNvPr id="5" name="Slide Number Placeholder 4">
            <a:extLst>
              <a:ext uri="{FF2B5EF4-FFF2-40B4-BE49-F238E27FC236}">
                <a16:creationId xmlns:a16="http://schemas.microsoft.com/office/drawing/2014/main" id="{0CEF66DE-3325-4096-9B6C-EA7BDE47F8E9}"/>
              </a:ext>
            </a:extLst>
          </p:cNvPr>
          <p:cNvSpPr>
            <a:spLocks noGrp="1"/>
          </p:cNvSpPr>
          <p:nvPr>
            <p:ph type="sldNum" sz="quarter" idx="12"/>
          </p:nvPr>
        </p:nvSpPr>
        <p:spPr/>
        <p:txBody>
          <a:bodyPr/>
          <a:lstStyle/>
          <a:p>
            <a:pPr>
              <a:defRPr lang="en-US"/>
            </a:pPr>
            <a:fld id="{3E85CE62-2CD3-D038-9D3D-DA6D80736B8F}" type="slidenum">
              <a:rPr lang="en-GB" smtClean="0"/>
              <a:t>49</a:t>
            </a:fld>
            <a:endParaRPr lang="en-GB"/>
          </a:p>
        </p:txBody>
      </p:sp>
    </p:spTree>
    <p:extLst>
      <p:ext uri="{BB962C8B-B14F-4D97-AF65-F5344CB8AC3E}">
        <p14:creationId xmlns:p14="http://schemas.microsoft.com/office/powerpoint/2010/main" val="1459721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A7377E4-EDB2-40BE-A981-552988182CE5}"/>
              </a:ext>
            </a:extLst>
          </p:cNvPr>
          <p:cNvSpPr>
            <a:spLocks noGrp="1"/>
          </p:cNvSpPr>
          <p:nvPr>
            <p:ph type="ctrTitle"/>
          </p:nvPr>
        </p:nvSpPr>
        <p:spPr>
          <a:xfrm>
            <a:off x="1524000" y="1122362"/>
            <a:ext cx="9519138" cy="2840037"/>
          </a:xfrm>
        </p:spPr>
        <p:txBody>
          <a:bodyPr>
            <a:normAutofit/>
          </a:bodyPr>
          <a:lstStyle/>
          <a:p>
            <a:r>
              <a:rPr lang="it-IT" sz="5800" dirty="0"/>
              <a:t>I discorsi d’odio: </a:t>
            </a:r>
            <a:br>
              <a:rPr lang="it-IT" sz="5800" dirty="0"/>
            </a:br>
            <a:r>
              <a:rPr lang="it-IT" sz="5800" dirty="0"/>
              <a:t>una definizione problematica</a:t>
            </a:r>
            <a:endParaRPr lang="en-GB" sz="5800" dirty="0"/>
          </a:p>
        </p:txBody>
      </p:sp>
      <p:cxnSp>
        <p:nvCxnSpPr>
          <p:cNvPr id="13" name="Straight Connector 12">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6209036"/>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A7377E4-EDB2-40BE-A981-552988182CE5}"/>
              </a:ext>
            </a:extLst>
          </p:cNvPr>
          <p:cNvSpPr>
            <a:spLocks noGrp="1"/>
          </p:cNvSpPr>
          <p:nvPr>
            <p:ph type="ctrTitle"/>
          </p:nvPr>
        </p:nvSpPr>
        <p:spPr>
          <a:xfrm>
            <a:off x="1524000" y="1122362"/>
            <a:ext cx="9144000" cy="2840037"/>
          </a:xfrm>
        </p:spPr>
        <p:txBody>
          <a:bodyPr>
            <a:normAutofit/>
          </a:bodyPr>
          <a:lstStyle/>
          <a:p>
            <a:r>
              <a:rPr lang="en-GB" sz="5800" dirty="0" err="1"/>
              <a:t>Stereotipi</a:t>
            </a:r>
            <a:r>
              <a:rPr lang="en-GB" sz="5800" dirty="0"/>
              <a:t> e </a:t>
            </a:r>
            <a:r>
              <a:rPr lang="en-GB" sz="5800" dirty="0" err="1"/>
              <a:t>pregiudizi</a:t>
            </a:r>
            <a:endParaRPr lang="en-GB" sz="5800" dirty="0"/>
          </a:p>
        </p:txBody>
      </p:sp>
      <p:cxnSp>
        <p:nvCxnSpPr>
          <p:cNvPr id="13" name="Straight Connector 12">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118997"/>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noChangeArrowheads="1"/>
            <a:extLst>
              <a:ext uri="smNativeData">
                <pr:smNativeData xmlns:pr="smNativeData" xmlns:p14="http://schemas.microsoft.com/office/powerpoint/2010/main" xmlns="" val="SMDATA_13_9OvKXRMAAAAlAAAAZAAAAA0AAAAAkAAAAEgAAACQAAAASAAAAAAAAAAC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OgF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mBAAAoAUAAKYaAABjFwAAEAAAACYAAAAIAAAAvRAAAAAAAAA="/>
              </a:ext>
            </a:extLst>
          </p:cNvSpPr>
          <p:nvPr>
            <p:ph type="title"/>
          </p:nvPr>
        </p:nvSpPr>
        <p:spPr/>
        <p:txBody>
          <a:bodyPr vert="horz" wrap="square" lIns="91440" tIns="45720" rIns="91440" bIns="45720" numCol="1" spcCol="215900" anchor="ctr">
            <a:prstTxWarp prst="textNoShape">
              <a:avLst/>
            </a:prstTxWarp>
            <a:normAutofit/>
          </a:bodyPr>
          <a:lstStyle/>
          <a:p>
            <a:pPr>
              <a:defRPr lang="en-US"/>
            </a:pPr>
            <a:r>
              <a:rPr lang="en-US" dirty="0"/>
              <a:t>La “</a:t>
            </a:r>
            <a:r>
              <a:rPr lang="en-US" dirty="0" err="1"/>
              <a:t>Piramide</a:t>
            </a:r>
            <a:r>
              <a:rPr lang="en-US" dirty="0"/>
              <a:t> </a:t>
            </a:r>
            <a:r>
              <a:rPr lang="en-US" dirty="0" err="1"/>
              <a:t>dell’odio</a:t>
            </a:r>
            <a:r>
              <a:rPr lang="en-US" dirty="0"/>
              <a:t>” (</a:t>
            </a:r>
            <a:r>
              <a:rPr lang="en-US" dirty="0" err="1"/>
              <a:t>Commissione</a:t>
            </a:r>
            <a:r>
              <a:rPr lang="en-US" dirty="0"/>
              <a:t> Jo Cox)</a:t>
            </a:r>
          </a:p>
        </p:txBody>
      </p:sp>
      <p:sp>
        <p:nvSpPr>
          <p:cNvPr id="6" name="Date Placeholder 5">
            <a:extLst>
              <a:ext uri="{FF2B5EF4-FFF2-40B4-BE49-F238E27FC236}">
                <a16:creationId xmlns:a16="http://schemas.microsoft.com/office/drawing/2014/main" id="{A678621F-E9F7-4DCF-8D27-1C078232BB24}"/>
              </a:ext>
            </a:extLst>
          </p:cNvPr>
          <p:cNvSpPr>
            <a:spLocks noGrp="1"/>
          </p:cNvSpPr>
          <p:nvPr>
            <p:ph type="dt" sz="half" idx="10"/>
          </p:nvPr>
        </p:nvSpPr>
        <p:spPr/>
        <p:txBody>
          <a:bodyPr wrap="square" anchor="ctr">
            <a:normAutofit/>
          </a:bodyPr>
          <a:lstStyle/>
          <a:p>
            <a:pPr marL="0" marR="0" lvl="0" indent="0" algn="l" defTabSz="457200" eaLnBrk="1" fontAlgn="auto" latinLnBrk="0" hangingPunct="1">
              <a:lnSpc>
                <a:spcPct val="100000"/>
              </a:lnSpc>
              <a:spcBef>
                <a:spcPts val="0"/>
              </a:spcBef>
              <a:spcAft>
                <a:spcPts val="600"/>
              </a:spcAft>
              <a:buClrTx/>
              <a:buSzTx/>
              <a:buFontTx/>
              <a:buNone/>
              <a:tabLst/>
              <a:defRPr lang="en-US"/>
            </a:pPr>
            <a:fld id="{EB66D542-F273-4FB4-806B-E2C24892D5E0}"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60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12" name="Slide Number Placeholder 4">
            <a:extLst>
              <a:ext uri="{FF2B5EF4-FFF2-40B4-BE49-F238E27FC236}">
                <a16:creationId xmlns:a16="http://schemas.microsoft.com/office/drawing/2014/main" id="{3257EF90-99FB-4828-A119-0FC6DE5B60F7}"/>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600"/>
              </a:spcAft>
              <a:buClrTx/>
              <a:buSzTx/>
              <a:buFontTx/>
              <a:buNone/>
              <a:tabLst/>
              <a:defRPr lang="en-US"/>
            </a:pPr>
            <a:fld id="{3E85CE62-2CD3-D038-9D3D-DA6D80736B8F}" type="slidenum">
              <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600"/>
                </a:spcAft>
                <a:buClrTx/>
                <a:buSzTx/>
                <a:buFontTx/>
                <a:buNone/>
                <a:tabLst/>
                <a:defRPr lang="en-US"/>
              </a:pPr>
              <a:t>51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pic>
        <p:nvPicPr>
          <p:cNvPr id="5" name="Picture 6"/>
          <p:cNvPicPr>
            <a:picLocks noChangeAspect="1"/>
            <a:extLst>
              <a:ext uri="smNativeData">
                <pr:smNativeData xmlns:pr="smNativeData" xmlns:p14="http://schemas.microsoft.com/office/powerpoint/2010/main" xmlns="" val="SMDATA_15_9OvKXRMAAAAlAAAAEQAAAC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BffTW8DAAAABAAAAAAAAAAAAAAAAAAAAAAAAAAHgAAAGgAAAAAAAAAAAAAAAAAAAAAAAAAAAAAABAnAAAQJwAAAAAAAAAAAAAAAAAAAAAAAAAAAAAAAAAAAAAAAAAAAAAUAAAAAAAAAMDA/wAAAAAAZAAAADIAAAAAAAAAZAAAAAAAAAB/f38ACgAAAB8AAABUAAAAAAAABQAAAAEAAAAAAAAAAAAAAAAAAAAAAAAAAAAAAAAAAAAAAAAAAAAAAAJ/f38AAAAAA8zMzADAwP8Af39/AAAAAAAAAAAAAAAAAP///wAAAAAAIQAAABgAAAAUAAAAtB8AAIcJAAAFSAAAtSAAABAAAAAmAAAACAAAAP//////////"/>
              </a:ext>
            </a:extLst>
          </p:cNvPicPr>
          <p:nvPr/>
        </p:nvPicPr>
        <p:blipFill>
          <a:blip r:embed="rId2"/>
          <a:stretch>
            <a:fillRect/>
          </a:stretch>
        </p:blipFill>
        <p:spPr>
          <a:xfrm>
            <a:off x="2311952" y="1825625"/>
            <a:ext cx="7568095" cy="4351655"/>
          </a:xfrm>
          <a:prstGeom prst="rect">
            <a:avLst/>
          </a:prstGeom>
          <a:noFill/>
          <a:ln>
            <a:noFill/>
          </a:ln>
          <a:effectLst/>
        </p:spPr>
      </p:pic>
    </p:spTree>
    <p:extLst>
      <p:ext uri="{BB962C8B-B14F-4D97-AF65-F5344CB8AC3E}">
        <p14:creationId xmlns:p14="http://schemas.microsoft.com/office/powerpoint/2010/main" val="39362985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A927E2-37B3-466C-B063-B66BCD8847C7}"/>
              </a:ext>
            </a:extLst>
          </p:cNvPr>
          <p:cNvPicPr>
            <a:picLocks noChangeAspect="1"/>
          </p:cNvPicPr>
          <p:nvPr/>
        </p:nvPicPr>
        <p:blipFill>
          <a:blip r:embed="rId2"/>
          <a:stretch>
            <a:fillRect/>
          </a:stretch>
        </p:blipFill>
        <p:spPr>
          <a:xfrm>
            <a:off x="1412046" y="68263"/>
            <a:ext cx="9367908" cy="6721475"/>
          </a:xfrm>
          <a:prstGeom prst="rect">
            <a:avLst/>
          </a:prstGeom>
          <a:noFill/>
        </p:spPr>
      </p:pic>
      <p:sp>
        <p:nvSpPr>
          <p:cNvPr id="4" name="Date Placeholder 3" hidden="1">
            <a:extLst>
              <a:ext uri="{FF2B5EF4-FFF2-40B4-BE49-F238E27FC236}">
                <a16:creationId xmlns:a16="http://schemas.microsoft.com/office/drawing/2014/main" id="{CC1CB72E-E144-4F1A-893B-01769CC30451}"/>
              </a:ext>
            </a:extLst>
          </p:cNvPr>
          <p:cNvSpPr>
            <a:spLocks noGrp="1"/>
          </p:cNvSpPr>
          <p:nvPr>
            <p:ph type="dt" sz="half" idx="10"/>
          </p:nvPr>
        </p:nvSpPr>
        <p:spPr/>
        <p:txBody>
          <a:bodyPr/>
          <a:lstStyle/>
          <a:p>
            <a:pPr>
              <a:spcAft>
                <a:spcPts val="600"/>
              </a:spcAft>
              <a:defRPr lang="en-US"/>
            </a:pPr>
            <a:fld id="{71F22CB8-B43F-4D34-A3D6-3744265FC2B9}" type="datetime1">
              <a:rPr lang="en-US" smtClean="0"/>
              <a:pPr>
                <a:spcAft>
                  <a:spcPts val="600"/>
                </a:spcAft>
                <a:defRPr lang="en-US"/>
              </a:pPr>
              <a:t>11/11/2021</a:t>
            </a:fld>
            <a:endParaRPr lang="en-US"/>
          </a:p>
        </p:txBody>
      </p:sp>
      <p:sp>
        <p:nvSpPr>
          <p:cNvPr id="5" name="Slide Number Placeholder 4" hidden="1">
            <a:extLst>
              <a:ext uri="{FF2B5EF4-FFF2-40B4-BE49-F238E27FC236}">
                <a16:creationId xmlns:a16="http://schemas.microsoft.com/office/drawing/2014/main" id="{88EE9026-5577-48E5-AF83-C972E039095E}"/>
              </a:ext>
            </a:extLst>
          </p:cNvPr>
          <p:cNvSpPr>
            <a:spLocks noGrp="1"/>
          </p:cNvSpPr>
          <p:nvPr>
            <p:ph type="sldNum" sz="quarter" idx="12"/>
          </p:nvPr>
        </p:nvSpPr>
        <p:spPr/>
        <p:txBody>
          <a:bodyPr/>
          <a:lstStyle/>
          <a:p>
            <a:pPr>
              <a:spcAft>
                <a:spcPts val="600"/>
              </a:spcAft>
              <a:defRPr lang="en-US"/>
            </a:pPr>
            <a:fld id="{3E85CE62-2CD3-D038-9D3D-DA6D80736B8F}" type="slidenum">
              <a:rPr lang="en-GB" smtClean="0"/>
              <a:pPr>
                <a:spcAft>
                  <a:spcPts val="600"/>
                </a:spcAft>
                <a:defRPr lang="en-US"/>
              </a:pPr>
              <a:t>52</a:t>
            </a:fld>
            <a:endParaRPr lang="en-GB"/>
          </a:p>
        </p:txBody>
      </p:sp>
    </p:spTree>
    <p:extLst>
      <p:ext uri="{BB962C8B-B14F-4D97-AF65-F5344CB8AC3E}">
        <p14:creationId xmlns:p14="http://schemas.microsoft.com/office/powerpoint/2010/main" val="30677921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22816-AC7A-4155-9C25-D8713906CA04}"/>
              </a:ext>
            </a:extLst>
          </p:cNvPr>
          <p:cNvSpPr>
            <a:spLocks noGrp="1"/>
          </p:cNvSpPr>
          <p:nvPr>
            <p:ph type="title"/>
          </p:nvPr>
        </p:nvSpPr>
        <p:spPr>
          <a:xfrm>
            <a:off x="838200" y="365125"/>
            <a:ext cx="10515600" cy="1325563"/>
          </a:xfrm>
        </p:spPr>
        <p:txBody>
          <a:bodyPr>
            <a:normAutofit/>
          </a:bodyPr>
          <a:lstStyle/>
          <a:p>
            <a:r>
              <a:rPr lang="it-IT" sz="4800"/>
              <a:t>Stereotipo...</a:t>
            </a:r>
            <a:endParaRPr lang="en-GB" sz="4800"/>
          </a:p>
        </p:txBody>
      </p:sp>
      <p:sp>
        <p:nvSpPr>
          <p:cNvPr id="20" name="Rectangle 19">
            <a:extLst>
              <a:ext uri="{FF2B5EF4-FFF2-40B4-BE49-F238E27FC236}">
                <a16:creationId xmlns:a16="http://schemas.microsoft.com/office/drawing/2014/main" id="{C7B97305-E151-42DC-94BA-BF01D95D3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32938" y="-6032938"/>
            <a:ext cx="126124" cy="1219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B105E90-2EF2-4F63-89F6-C9C217073043}"/>
              </a:ext>
            </a:extLst>
          </p:cNvPr>
          <p:cNvPicPr>
            <a:picLocks noChangeAspect="1"/>
          </p:cNvPicPr>
          <p:nvPr/>
        </p:nvPicPr>
        <p:blipFill rotWithShape="1">
          <a:blip r:embed="rId2"/>
          <a:srcRect l="26187" r="31756"/>
          <a:stretch/>
        </p:blipFill>
        <p:spPr>
          <a:xfrm>
            <a:off x="799188" y="1904281"/>
            <a:ext cx="3374810" cy="4272681"/>
          </a:xfrm>
          <a:prstGeom prst="rect">
            <a:avLst/>
          </a:prstGeom>
        </p:spPr>
      </p:pic>
      <p:sp>
        <p:nvSpPr>
          <p:cNvPr id="3" name="Content Placeholder 2">
            <a:extLst>
              <a:ext uri="{FF2B5EF4-FFF2-40B4-BE49-F238E27FC236}">
                <a16:creationId xmlns:a16="http://schemas.microsoft.com/office/drawing/2014/main" id="{E5557898-1263-4689-A34B-98A17A70B467}"/>
              </a:ext>
            </a:extLst>
          </p:cNvPr>
          <p:cNvSpPr>
            <a:spLocks noGrp="1"/>
          </p:cNvSpPr>
          <p:nvPr>
            <p:ph idx="1"/>
          </p:nvPr>
        </p:nvSpPr>
        <p:spPr>
          <a:xfrm>
            <a:off x="4370614" y="1360712"/>
            <a:ext cx="7195744" cy="5148943"/>
          </a:xfrm>
        </p:spPr>
        <p:txBody>
          <a:bodyPr>
            <a:normAutofit fontScale="92500"/>
          </a:bodyPr>
          <a:lstStyle/>
          <a:p>
            <a:pPr marL="0" indent="0">
              <a:buNone/>
            </a:pPr>
            <a:r>
              <a:rPr lang="it-IT" sz="1800" b="1" dirty="0"/>
              <a:t>U</a:t>
            </a:r>
            <a:r>
              <a:rPr lang="it-IT" sz="1800" b="1" i="0" u="none" strike="noStrike" baseline="0" dirty="0"/>
              <a:t>na credenza o un insieme di credenze, in base a cui un gruppo di persone attribuisce determinate caratteristiche a un altro gruppo di persone</a:t>
            </a:r>
            <a:r>
              <a:rPr lang="it-IT" sz="1800" b="0" i="0" u="none" strike="noStrike" baseline="0" dirty="0"/>
              <a:t>. </a:t>
            </a:r>
          </a:p>
          <a:p>
            <a:pPr marL="0" indent="0">
              <a:buNone/>
            </a:pPr>
            <a:r>
              <a:rPr lang="it-IT" sz="1800" dirty="0"/>
              <a:t>È </a:t>
            </a:r>
            <a:r>
              <a:rPr lang="it-IT" sz="1800" b="0" i="0" u="none" strike="noStrike" baseline="0" dirty="0"/>
              <a:t>una </a:t>
            </a:r>
            <a:r>
              <a:rPr lang="it-IT" sz="1800" b="1" i="0" u="none" strike="noStrike" baseline="0" dirty="0"/>
              <a:t>scorciatoia mentale </a:t>
            </a:r>
            <a:r>
              <a:rPr lang="it-IT" sz="1800" b="0" i="0" u="none" strike="noStrike" baseline="0" dirty="0"/>
              <a:t>a cui ricorriamo </a:t>
            </a:r>
            <a:r>
              <a:rPr lang="it-IT" sz="1800" b="1" i="0" u="none" strike="noStrike" baseline="0" dirty="0"/>
              <a:t>per valutare o prevedere il comportamento di una persona o un gruppo di persone, per cui chi rientra in una determinata categoria avrà probabilmente le caratteristiche </a:t>
            </a:r>
            <a:r>
              <a:rPr lang="en-GB" sz="1800" b="1" i="0" u="none" strike="noStrike" baseline="0" dirty="0"/>
              <a:t>di </a:t>
            </a:r>
            <a:r>
              <a:rPr lang="en-GB" sz="1800" b="1" i="0" u="none" strike="noStrike" baseline="0" dirty="0" err="1"/>
              <a:t>quella</a:t>
            </a:r>
            <a:r>
              <a:rPr lang="en-GB" sz="1800" b="1" i="0" u="none" strike="noStrike" baseline="0" dirty="0"/>
              <a:t> </a:t>
            </a:r>
            <a:r>
              <a:rPr lang="en-GB" sz="1800" b="1" i="0" u="none" strike="noStrike" baseline="0" dirty="0" err="1"/>
              <a:t>categoria</a:t>
            </a:r>
            <a:r>
              <a:rPr lang="en-GB" sz="1800" dirty="0"/>
              <a:t>. </a:t>
            </a:r>
            <a:r>
              <a:rPr lang="it-IT" sz="1800" b="1" i="0" u="none" strike="noStrike" baseline="0" dirty="0"/>
              <a:t>Si tratta però di caratteristiche presunte</a:t>
            </a:r>
            <a:r>
              <a:rPr lang="it-IT" sz="1800" b="0" i="0" u="none" strike="noStrike" baseline="0" dirty="0"/>
              <a:t>: perché uno stereotipo non si basa su una conoscenza di tipo scientifico, ma rispecchia invece una valutazione che spesso si rivela, alla prova dei fatti, schematica o scorretta: attraverso lo stereotipo si tende infatti ad attribuire in maniera indistinta e omogenea certe caratteristiche a un’intera categoria di persone, trascurando tutte le possibili differenze tra i diversi componenti di quella categoria. </a:t>
            </a:r>
          </a:p>
          <a:p>
            <a:pPr marL="0" indent="0">
              <a:buNone/>
            </a:pPr>
            <a:r>
              <a:rPr lang="it-IT" sz="1800" b="1" i="0" u="none" strike="noStrike" baseline="0" dirty="0"/>
              <a:t>Nella misura in cui pretende di definire o descrivere tutti gli appartenenti a una categoria di persone, lo stereotipo </a:t>
            </a:r>
            <a:r>
              <a:rPr lang="en-GB" sz="1800" b="1" dirty="0"/>
              <a:t>è</a:t>
            </a:r>
            <a:r>
              <a:rPr lang="en-GB" sz="1800" b="1" i="0" u="none" strike="noStrike" baseline="0" dirty="0"/>
              <a:t> sempre </a:t>
            </a:r>
            <a:r>
              <a:rPr lang="en-GB" sz="1800" b="1" i="0" u="none" strike="noStrike" baseline="0" dirty="0" err="1"/>
              <a:t>falso</a:t>
            </a:r>
            <a:r>
              <a:rPr lang="en-GB" sz="1800" b="0" i="0" u="none" strike="noStrike" baseline="0" dirty="0"/>
              <a:t>. </a:t>
            </a:r>
            <a:r>
              <a:rPr lang="it-IT" sz="1800" b="0" i="0" u="none" strike="noStrike" baseline="0" dirty="0"/>
              <a:t>Tuttavia, non tutte le generalizzazioni sono stereotipi: si può, infatti, generalizzare in modo probabilistico, con ipotesi che quindi ammettono disconferme. </a:t>
            </a:r>
          </a:p>
          <a:p>
            <a:pPr marL="0" indent="0">
              <a:buNone/>
            </a:pPr>
            <a:r>
              <a:rPr lang="it-IT" sz="1800" b="1" i="0" u="none" strike="noStrike" baseline="0" dirty="0"/>
              <a:t>Né tutti gli stereotipi sono negativi, o sono del tutto inutili, anzi, spesso rappresentano un’utile strategia cognitiva che ci aiuta a sopravvivere</a:t>
            </a:r>
            <a:r>
              <a:rPr lang="it-IT" sz="1800" b="0" i="0" u="none" strike="noStrike" baseline="0" dirty="0"/>
              <a:t>. Senza dimenticare che gli studi sulla memoria hanno dimostrato quanto, di solito, ricordiamo meglio – e con più precisione – episodi che confermano le nostre credenze, dimenticando e sfumando, invece, quelli che le contraddicono. </a:t>
            </a:r>
          </a:p>
          <a:p>
            <a:pPr marL="0" indent="0">
              <a:buNone/>
            </a:pPr>
            <a:endParaRPr lang="en-GB" sz="1800" dirty="0"/>
          </a:p>
        </p:txBody>
      </p:sp>
      <p:sp>
        <p:nvSpPr>
          <p:cNvPr id="4" name="Date Placeholder 3">
            <a:extLst>
              <a:ext uri="{FF2B5EF4-FFF2-40B4-BE49-F238E27FC236}">
                <a16:creationId xmlns:a16="http://schemas.microsoft.com/office/drawing/2014/main" id="{F8420B7B-E2B2-43B6-B311-09DD43526F76}"/>
              </a:ext>
            </a:extLst>
          </p:cNvPr>
          <p:cNvSpPr>
            <a:spLocks noGrp="1"/>
          </p:cNvSpPr>
          <p:nvPr>
            <p:ph type="dt" sz="half" idx="10"/>
          </p:nvPr>
        </p:nvSpPr>
        <p:spPr>
          <a:xfrm>
            <a:off x="838200" y="6356350"/>
            <a:ext cx="2743200" cy="365125"/>
          </a:xfrm>
        </p:spPr>
        <p:txBody>
          <a:bodyPr>
            <a:normAutofit/>
          </a:bodyPr>
          <a:lstStyle/>
          <a:p>
            <a:pPr marL="0" marR="0" lvl="0" indent="0" algn="l" defTabSz="457200" eaLnBrk="1" fontAlgn="auto" latinLnBrk="0" hangingPunct="1">
              <a:lnSpc>
                <a:spcPct val="100000"/>
              </a:lnSpc>
              <a:spcBef>
                <a:spcPts val="0"/>
              </a:spcBef>
              <a:spcAft>
                <a:spcPts val="600"/>
              </a:spcAft>
              <a:buClrTx/>
              <a:buSzTx/>
              <a:buFontTx/>
              <a:buNone/>
              <a:tabLst/>
              <a:defRPr/>
            </a:pPr>
            <a:fld id="{2F1628E5-2BBB-4ED1-AD76-B7560E1645CE}" type="datetime1">
              <a:rPr kumimoji="0" lang="en-US" sz="1200" b="0" i="0" u="none" strike="noStrike" kern="1" cap="none" spc="0" normalizeH="0" baseline="0" noProof="0" smtClean="0">
                <a:ln>
                  <a:noFill/>
                </a:ln>
                <a:solidFill>
                  <a:prstClr val="black">
                    <a:tint val="75000"/>
                  </a:prstClr>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600"/>
                </a:spcAft>
                <a:buClrTx/>
                <a:buSzTx/>
                <a:buFontTx/>
                <a:buNone/>
                <a:tabLst/>
                <a:defRPr/>
              </a:pPr>
              <a:t>11/11/2021</a:t>
            </a:fld>
            <a:endParaRPr kumimoji="0" lang="en-GB" sz="1200" b="0" i="0" u="none" strike="noStrike" kern="1" cap="none" spc="0" normalizeH="0" baseline="0" noProof="0">
              <a:ln>
                <a:noFill/>
              </a:ln>
              <a:solidFill>
                <a:prstClr val="black">
                  <a:tint val="75000"/>
                </a:prstClr>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850A26DA-A5C2-4AD9-BDA7-E40A5C69C194}"/>
              </a:ext>
            </a:extLst>
          </p:cNvPr>
          <p:cNvSpPr>
            <a:spLocks noGrp="1"/>
          </p:cNvSpPr>
          <p:nvPr>
            <p:ph type="sldNum" sz="quarter" idx="12"/>
          </p:nvPr>
        </p:nvSpPr>
        <p:spPr>
          <a:xfrm>
            <a:off x="8610600" y="6356350"/>
            <a:ext cx="2743200" cy="365125"/>
          </a:xfrm>
        </p:spPr>
        <p:txBody>
          <a:bodyPr>
            <a:normAutofit/>
          </a:bodyPr>
          <a:lstStyle/>
          <a:p>
            <a:pPr marL="0" marR="0" lvl="0" indent="0" algn="r" defTabSz="457200" eaLnBrk="1" fontAlgn="auto" latinLnBrk="0" hangingPunct="1">
              <a:lnSpc>
                <a:spcPct val="100000"/>
              </a:lnSpc>
              <a:spcBef>
                <a:spcPts val="0"/>
              </a:spcBef>
              <a:spcAft>
                <a:spcPts val="600"/>
              </a:spcAft>
              <a:buClrTx/>
              <a:buSzTx/>
              <a:buFontTx/>
              <a:buNone/>
              <a:tabLst/>
              <a:defRPr/>
            </a:pPr>
            <a:fld id="{C7137687-6C79-410F-A8C7-9D1D087244C6}" type="slidenum">
              <a:rPr kumimoji="0" lang="en-GB" sz="1200" b="0" i="0" u="none" strike="noStrike" kern="1" cap="none" spc="0" normalizeH="0" baseline="0" noProof="0">
                <a:ln>
                  <a:noFill/>
                </a:ln>
                <a:solidFill>
                  <a:prstClr val="black">
                    <a:tint val="75000"/>
                  </a:prstClr>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600"/>
                </a:spcAft>
                <a:buClrTx/>
                <a:buSzTx/>
                <a:buFontTx/>
                <a:buNone/>
                <a:tabLst/>
                <a:defRPr/>
              </a:pPr>
              <a:t>53</a:t>
            </a:fld>
            <a:endParaRPr kumimoji="0" lang="en-GB" sz="1200" b="0" i="0" u="none" strike="noStrike" kern="1" cap="none" spc="0" normalizeH="0" baseline="0" noProof="0">
              <a:ln>
                <a:noFill/>
              </a:ln>
              <a:solidFill>
                <a:prstClr val="black">
                  <a:tint val="75000"/>
                </a:prstClr>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35585175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Text, whiteboard&#10;&#10;Description automatically generated">
            <a:extLst>
              <a:ext uri="{FF2B5EF4-FFF2-40B4-BE49-F238E27FC236}">
                <a16:creationId xmlns:a16="http://schemas.microsoft.com/office/drawing/2014/main" id="{027B9C86-9E6D-404F-A23E-75445C8BCD0C}"/>
              </a:ext>
            </a:extLst>
          </p:cNvPr>
          <p:cNvPicPr>
            <a:picLocks noChangeAspect="1"/>
          </p:cNvPicPr>
          <p:nvPr/>
        </p:nvPicPr>
        <p:blipFill rotWithShape="1">
          <a:blip r:embed="rId2">
            <a:alphaModFix amt="40000"/>
          </a:blip>
          <a:srcRect l="22774" r="6115" b="-1"/>
          <a:stretch/>
        </p:blipFill>
        <p:spPr>
          <a:xfrm>
            <a:off x="20" y="10"/>
            <a:ext cx="12191979" cy="6857990"/>
          </a:xfrm>
          <a:prstGeom prst="rect">
            <a:avLst/>
          </a:prstGeom>
        </p:spPr>
      </p:pic>
      <p:sp>
        <p:nvSpPr>
          <p:cNvPr id="2" name="Title 1">
            <a:extLst>
              <a:ext uri="{FF2B5EF4-FFF2-40B4-BE49-F238E27FC236}">
                <a16:creationId xmlns:a16="http://schemas.microsoft.com/office/drawing/2014/main" id="{03805526-4753-44A2-8E0C-28801BF99D12}"/>
              </a:ext>
            </a:extLst>
          </p:cNvPr>
          <p:cNvSpPr>
            <a:spLocks noGrp="1"/>
          </p:cNvSpPr>
          <p:nvPr>
            <p:ph type="title"/>
          </p:nvPr>
        </p:nvSpPr>
        <p:spPr>
          <a:xfrm>
            <a:off x="838200" y="365125"/>
            <a:ext cx="10515600" cy="1325563"/>
          </a:xfrm>
        </p:spPr>
        <p:txBody>
          <a:bodyPr>
            <a:normAutofit/>
          </a:bodyPr>
          <a:lstStyle/>
          <a:p>
            <a:r>
              <a:rPr lang="it-IT" sz="5400">
                <a:solidFill>
                  <a:srgbClr val="FFFFFF"/>
                </a:solidFill>
              </a:rPr>
              <a:t>...e pregiudizio</a:t>
            </a:r>
            <a:endParaRPr lang="en-GB" sz="5400">
              <a:solidFill>
                <a:srgbClr val="FFFFFF"/>
              </a:solidFill>
            </a:endParaRPr>
          </a:p>
        </p:txBody>
      </p:sp>
      <p:sp>
        <p:nvSpPr>
          <p:cNvPr id="13"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AB49463-EF68-4056-9279-FB9C400EC192}"/>
              </a:ext>
            </a:extLst>
          </p:cNvPr>
          <p:cNvSpPr>
            <a:spLocks noGrp="1"/>
          </p:cNvSpPr>
          <p:nvPr>
            <p:ph idx="1"/>
          </p:nvPr>
        </p:nvSpPr>
        <p:spPr>
          <a:xfrm>
            <a:off x="838200" y="2004446"/>
            <a:ext cx="10515600" cy="4351904"/>
          </a:xfrm>
        </p:spPr>
        <p:txBody>
          <a:bodyPr>
            <a:normAutofit/>
          </a:bodyPr>
          <a:lstStyle/>
          <a:p>
            <a:pPr marL="0" indent="0">
              <a:buNone/>
            </a:pPr>
            <a:r>
              <a:rPr lang="it-IT" sz="2000" dirty="0">
                <a:solidFill>
                  <a:srgbClr val="FFFFFF"/>
                </a:solidFill>
              </a:rPr>
              <a:t>Giovanni Jervis definisce il pregidizio come «</a:t>
            </a:r>
            <a:r>
              <a:rPr lang="it-IT" sz="2000" b="1" dirty="0">
                <a:solidFill>
                  <a:srgbClr val="FFFFFF"/>
                </a:solidFill>
              </a:rPr>
              <a:t>un giudizio anticipato rispetto alla valutazione dei fatti</a:t>
            </a:r>
            <a:r>
              <a:rPr lang="it-IT" sz="2000" dirty="0">
                <a:solidFill>
                  <a:srgbClr val="FFFFFF"/>
                </a:solidFill>
              </a:rPr>
              <a:t>» le cui dinamiche sarebbero parte integrante «delle sistematizzazioni spontanee del reale» e della costruzione di solidarietà all’interno del gruppo di appartenenza, l’in-group. </a:t>
            </a:r>
          </a:p>
          <a:p>
            <a:pPr marL="0" indent="0">
              <a:buNone/>
            </a:pPr>
            <a:r>
              <a:rPr lang="it-IT" sz="2000" dirty="0">
                <a:solidFill>
                  <a:srgbClr val="FFFFFF"/>
                </a:solidFill>
              </a:rPr>
              <a:t>Tuttavia, proprio a questo dobbiamo il fatto che </a:t>
            </a:r>
            <a:r>
              <a:rPr lang="it-IT" sz="2000" b="1" dirty="0">
                <a:solidFill>
                  <a:srgbClr val="FFFFFF"/>
                </a:solidFill>
              </a:rPr>
              <a:t>i pregiudizi riguardano soprattutto persone appartenenti a un gruppo diverso dal nostro,</a:t>
            </a:r>
            <a:r>
              <a:rPr lang="it-IT" sz="2000" dirty="0">
                <a:solidFill>
                  <a:srgbClr val="FFFFFF"/>
                </a:solidFill>
              </a:rPr>
              <a:t> di cui abbiamo una conoscenza poco approfondita, e che anche di fronte a nuovi elementi tendiamo a confermare vecchi preconcetti, creando inoltre le condizioni affinché un’ipotesi si verifichi (profezie che si autoavverano). </a:t>
            </a:r>
            <a:r>
              <a:rPr lang="it-IT" sz="2000" b="1" dirty="0">
                <a:solidFill>
                  <a:srgbClr val="FFFFFF"/>
                </a:solidFill>
              </a:rPr>
              <a:t>Più che giudizio anticipato o precedente si ha così un giudizio prematuro quando non immotivato, che rimane tale finché non riusciamo a rivedere profondamente le nostre convinzioni.</a:t>
            </a:r>
          </a:p>
          <a:p>
            <a:pPr marL="0" indent="0">
              <a:buNone/>
            </a:pPr>
            <a:r>
              <a:rPr lang="it-IT" sz="2000" b="1" dirty="0">
                <a:solidFill>
                  <a:srgbClr val="FFFFFF"/>
                </a:solidFill>
              </a:rPr>
              <a:t>Così come lo stereotipo è un prius cognitivo verso un gruppo, il pregiudizio è un prius cognitivo verso un individuo. </a:t>
            </a:r>
            <a:r>
              <a:rPr lang="it-IT" sz="2000" dirty="0">
                <a:solidFill>
                  <a:srgbClr val="FFFFFF"/>
                </a:solidFill>
              </a:rPr>
              <a:t>In entrambi i casi si tratta di filtri di cui l’evoluzione ci ha dotati per sopravvivere, gestire situazioni imminenti, allertare i nostri sensi prima di avere una conoscenza precisa dei fenomeni con cui ci misuriamo, orientarci immediatamente in terrae </a:t>
            </a:r>
            <a:r>
              <a:rPr lang="it-IT" sz="2000" dirty="0" err="1">
                <a:solidFill>
                  <a:srgbClr val="FFFFFF"/>
                </a:solidFill>
              </a:rPr>
              <a:t>incognitae</a:t>
            </a:r>
            <a:r>
              <a:rPr lang="it-IT" sz="2000" dirty="0">
                <a:solidFill>
                  <a:srgbClr val="FFFFFF"/>
                </a:solidFill>
              </a:rPr>
              <a:t>. Avere pregiudizi fa parte della nostra natura, e non dobbiamo vergognarcene, ma…</a:t>
            </a:r>
            <a:endParaRPr lang="en-GB" sz="2000" dirty="0">
              <a:solidFill>
                <a:srgbClr val="FFFFFF"/>
              </a:solidFill>
            </a:endParaRPr>
          </a:p>
        </p:txBody>
      </p:sp>
      <p:sp>
        <p:nvSpPr>
          <p:cNvPr id="4" name="Date Placeholder 3">
            <a:extLst>
              <a:ext uri="{FF2B5EF4-FFF2-40B4-BE49-F238E27FC236}">
                <a16:creationId xmlns:a16="http://schemas.microsoft.com/office/drawing/2014/main" id="{73300A5B-71EE-428B-92F0-FC25606B6B77}"/>
              </a:ext>
            </a:extLst>
          </p:cNvPr>
          <p:cNvSpPr>
            <a:spLocks noGrp="1"/>
          </p:cNvSpPr>
          <p:nvPr>
            <p:ph type="dt" sz="half" idx="10"/>
          </p:nvPr>
        </p:nvSpPr>
        <p:spPr>
          <a:xfrm>
            <a:off x="838200" y="6356350"/>
            <a:ext cx="2743200" cy="365125"/>
          </a:xfrm>
        </p:spPr>
        <p:txBody>
          <a:bodyPr>
            <a:normAutofit/>
          </a:bodyPr>
          <a:lstStyle/>
          <a:p>
            <a:pPr marL="0" marR="0" lvl="0" indent="0" algn="l" defTabSz="457200" eaLnBrk="1" fontAlgn="auto" latinLnBrk="0" hangingPunct="1">
              <a:lnSpc>
                <a:spcPct val="100000"/>
              </a:lnSpc>
              <a:spcBef>
                <a:spcPts val="0"/>
              </a:spcBef>
              <a:spcAft>
                <a:spcPts val="600"/>
              </a:spcAft>
              <a:buClrTx/>
              <a:buSzTx/>
              <a:buFontTx/>
              <a:buNone/>
              <a:tabLst/>
              <a:defRPr/>
            </a:pPr>
            <a:fld id="{D3276EB3-B6E4-46DF-9574-4DD63AD303DE}" type="datetime1">
              <a:rPr kumimoji="0" lang="en-US" sz="1200" b="0" i="0" u="none" strike="noStrike" kern="1" cap="none" spc="0" normalizeH="0" baseline="0" noProof="0" smtClean="0">
                <a:ln>
                  <a:noFill/>
                </a:ln>
                <a:solidFill>
                  <a:srgbClr val="FFFFFF"/>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600"/>
                </a:spcAft>
                <a:buClrTx/>
                <a:buSzTx/>
                <a:buFontTx/>
                <a:buNone/>
                <a:tabLst/>
                <a:defRPr/>
              </a:pPr>
              <a:t>11/11/2021</a:t>
            </a:fld>
            <a:endParaRPr kumimoji="0" lang="en-GB" sz="1200" b="0" i="0" u="none" strike="noStrike" kern="1" cap="none" spc="0" normalizeH="0" baseline="0" noProof="0">
              <a:ln>
                <a:noFill/>
              </a:ln>
              <a:solidFill>
                <a:srgbClr val="FFFFFF"/>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622D4DCC-8B84-4A86-91BC-77AC1FCEC88A}"/>
              </a:ext>
            </a:extLst>
          </p:cNvPr>
          <p:cNvSpPr>
            <a:spLocks noGrp="1"/>
          </p:cNvSpPr>
          <p:nvPr>
            <p:ph type="sldNum" sz="quarter" idx="12"/>
          </p:nvPr>
        </p:nvSpPr>
        <p:spPr>
          <a:xfrm>
            <a:off x="8610600" y="6356350"/>
            <a:ext cx="2743200" cy="365125"/>
          </a:xfrm>
        </p:spPr>
        <p:txBody>
          <a:bodyPr>
            <a:normAutofit/>
          </a:bodyPr>
          <a:lstStyle/>
          <a:p>
            <a:pPr marL="0" marR="0" lvl="0" indent="0" algn="r" defTabSz="457200" eaLnBrk="1" fontAlgn="auto" latinLnBrk="0" hangingPunct="1">
              <a:lnSpc>
                <a:spcPct val="100000"/>
              </a:lnSpc>
              <a:spcBef>
                <a:spcPts val="0"/>
              </a:spcBef>
              <a:spcAft>
                <a:spcPts val="600"/>
              </a:spcAft>
              <a:buClrTx/>
              <a:buSzTx/>
              <a:buFontTx/>
              <a:buNone/>
              <a:tabLst/>
              <a:defRPr/>
            </a:pPr>
            <a:fld id="{C7137687-6C79-410F-A8C7-9D1D087244C6}" type="slidenum">
              <a:rPr kumimoji="0" lang="en-GB" sz="1200" b="0" i="0" u="none" strike="noStrike" kern="1" cap="none" spc="0" normalizeH="0" baseline="0" noProof="0">
                <a:ln>
                  <a:noFill/>
                </a:ln>
                <a:solidFill>
                  <a:srgbClr val="FFFFFF"/>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600"/>
                </a:spcAft>
                <a:buClrTx/>
                <a:buSzTx/>
                <a:buFontTx/>
                <a:buNone/>
                <a:tabLst/>
                <a:defRPr/>
              </a:pPr>
              <a:t>54</a:t>
            </a:fld>
            <a:endParaRPr kumimoji="0" lang="en-GB" sz="1200" b="0" i="0" u="none" strike="noStrike" kern="1" cap="none" spc="0" normalizeH="0" baseline="0" noProof="0">
              <a:ln>
                <a:noFill/>
              </a:ln>
              <a:solidFill>
                <a:srgbClr val="FFFFFF"/>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2361962809"/>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A6123-11FB-4818-8B20-AC897810AD23}"/>
              </a:ext>
            </a:extLst>
          </p:cNvPr>
          <p:cNvSpPr>
            <a:spLocks noGrp="1"/>
          </p:cNvSpPr>
          <p:nvPr>
            <p:ph type="title"/>
          </p:nvPr>
        </p:nvSpPr>
        <p:spPr/>
        <p:txBody>
          <a:bodyPr/>
          <a:lstStyle/>
          <a:p>
            <a:r>
              <a:rPr lang="it-IT" dirty="0"/>
              <a:t>Riconoscere la «lunga durata»</a:t>
            </a:r>
            <a:endParaRPr lang="en-GB" dirty="0"/>
          </a:p>
        </p:txBody>
      </p:sp>
      <p:sp>
        <p:nvSpPr>
          <p:cNvPr id="3" name="Content Placeholder 2">
            <a:extLst>
              <a:ext uri="{FF2B5EF4-FFF2-40B4-BE49-F238E27FC236}">
                <a16:creationId xmlns:a16="http://schemas.microsoft.com/office/drawing/2014/main" id="{0D2EF161-0360-4665-B916-1D975AE76DED}"/>
              </a:ext>
            </a:extLst>
          </p:cNvPr>
          <p:cNvSpPr>
            <a:spLocks noGrp="1"/>
          </p:cNvSpPr>
          <p:nvPr>
            <p:ph idx="1"/>
          </p:nvPr>
        </p:nvSpPr>
        <p:spPr>
          <a:xfrm>
            <a:off x="838200" y="1540042"/>
            <a:ext cx="10515600" cy="4636921"/>
          </a:xfrm>
        </p:spPr>
        <p:txBody>
          <a:bodyPr>
            <a:normAutofit/>
          </a:bodyPr>
          <a:lstStyle/>
          <a:p>
            <a:pPr marL="0" indent="0" algn="l">
              <a:lnSpc>
                <a:spcPct val="100000"/>
              </a:lnSpc>
              <a:buNone/>
            </a:pPr>
            <a:r>
              <a:rPr lang="it-IT" sz="1800" b="0" i="0" u="none" strike="noStrike" baseline="0" dirty="0">
                <a:latin typeface="SimonciniGaramondStd"/>
              </a:rPr>
              <a:t>«Longue durée» è espressione utilizzata dalla scuola francese degli storici delle </a:t>
            </a:r>
            <a:r>
              <a:rPr lang="it-IT" sz="1800" b="0" i="1" u="none" strike="noStrike" baseline="0" dirty="0">
                <a:latin typeface="SimonciniGaramondStd"/>
              </a:rPr>
              <a:t>Annales</a:t>
            </a:r>
            <a:r>
              <a:rPr lang="it-IT" sz="1800" b="0" i="0" u="none" strike="noStrike" baseline="0" dirty="0">
                <a:latin typeface="SimonciniGaramondStd"/>
              </a:rPr>
              <a:t> per designare un approccio nel quale la priorità e data dalle strutture storiche di lunga durata piuttosto che agli eventi</a:t>
            </a:r>
            <a:r>
              <a:rPr lang="it-IT" sz="1800" dirty="0">
                <a:latin typeface="SimonciniGaramondStd"/>
              </a:rPr>
              <a:t>, e la</a:t>
            </a:r>
            <a:r>
              <a:rPr lang="it-IT" sz="1800" b="0" i="0" u="none" strike="noStrike" baseline="0" dirty="0">
                <a:latin typeface="SimonciniGaramondStd"/>
              </a:rPr>
              <a:t> chiave per capire il contemporaneo è data dala comprensione delle strutture – anche discorsive – dei secoli passati.</a:t>
            </a:r>
          </a:p>
          <a:p>
            <a:pPr marL="0" indent="0" algn="l">
              <a:lnSpc>
                <a:spcPct val="100000"/>
              </a:lnSpc>
              <a:buNone/>
            </a:pPr>
            <a:r>
              <a:rPr lang="it-IT" sz="1800" b="0" i="0" u="none" strike="noStrike" baseline="0" dirty="0">
                <a:latin typeface="SimonciniGaramondStd"/>
              </a:rPr>
              <a:t>Stereotipi e pregiudizi di lunga durata in relazion</a:t>
            </a:r>
            <a:r>
              <a:rPr lang="it-IT" sz="1800" dirty="0">
                <a:latin typeface="SimonciniGaramondStd"/>
              </a:rPr>
              <a:t>e ai discorsi d’odio possono essere</a:t>
            </a:r>
            <a:r>
              <a:rPr lang="it-IT" sz="1800" b="0" i="0" u="none" strike="noStrike" baseline="0" dirty="0">
                <a:latin typeface="SimonciniGaramondStd"/>
              </a:rPr>
              <a:t> </a:t>
            </a:r>
          </a:p>
          <a:p>
            <a:pPr>
              <a:lnSpc>
                <a:spcPct val="100000"/>
              </a:lnSpc>
            </a:pPr>
            <a:r>
              <a:rPr lang="it-IT" sz="1800" b="0" i="0" u="none" strike="noStrike" baseline="0" dirty="0">
                <a:latin typeface="SimonciniGaramondStd"/>
              </a:rPr>
              <a:t>quello della </a:t>
            </a:r>
            <a:r>
              <a:rPr lang="it-IT" sz="1800" b="1" i="0" u="none" strike="noStrike" baseline="0" dirty="0">
                <a:latin typeface="SimonciniGaramondStd"/>
              </a:rPr>
              <a:t>“non umanità”, secondo il quale gli ‘altri’ non sono umani quanto ‘noi’</a:t>
            </a:r>
            <a:r>
              <a:rPr lang="it-IT" sz="1800" b="0" i="0" u="none" strike="noStrike" baseline="0" dirty="0">
                <a:latin typeface="SimonciniGaramondStd"/>
              </a:rPr>
              <a:t> – o perché parlano una lingua diversa, o perché hanno un diverso colore della pelle, o perché provengono da «culture» giudicate inferiori – e quindi non possono godere dei nostri diritti o delle nostre aspirazioni (si vedano ad esempio le similitudini e le metafore dell’altro come bestia/animale, come ‘orango’, ‘scimmia’, ‘verme’, ‘ratto’, ‘insetto’, ‘scarafaggio’ eccetera); </a:t>
            </a:r>
          </a:p>
          <a:p>
            <a:pPr>
              <a:lnSpc>
                <a:spcPct val="100000"/>
              </a:lnSpc>
            </a:pPr>
            <a:r>
              <a:rPr lang="it-IT" sz="1800" b="1" i="0" u="none" strike="noStrike" baseline="0" dirty="0">
                <a:latin typeface="SimonciniGaramondStd"/>
              </a:rPr>
              <a:t>quello dell’inferiorità del genere femminile rispetto a quello maschile</a:t>
            </a:r>
            <a:r>
              <a:rPr lang="it-IT" sz="1800" b="0" i="0" u="none" strike="noStrike" baseline="0" dirty="0">
                <a:latin typeface="SimonciniGaramondStd"/>
              </a:rPr>
              <a:t>, la cui costruzione culturale, secondo Eva Cantarella, sarebbe radicata nella Grecia «classica».</a:t>
            </a:r>
          </a:p>
          <a:p>
            <a:pPr>
              <a:lnSpc>
                <a:spcPct val="100000"/>
              </a:lnSpc>
            </a:pPr>
            <a:r>
              <a:rPr lang="it-IT" sz="1800" dirty="0">
                <a:latin typeface="SimonciniGaramondStd"/>
              </a:rPr>
              <a:t>q</a:t>
            </a:r>
            <a:r>
              <a:rPr lang="it-IT" sz="1800" b="0" i="0" u="none" strike="noStrike" baseline="0" dirty="0">
                <a:latin typeface="SimonciniGaramondStd"/>
              </a:rPr>
              <a:t>uello </a:t>
            </a:r>
            <a:r>
              <a:rPr lang="it-IT" sz="1800" b="1" i="0" u="none" strike="noStrike" baseline="0" dirty="0">
                <a:latin typeface="SimonciniGaramondStd"/>
              </a:rPr>
              <a:t>dell’antisemitismo</a:t>
            </a:r>
            <a:r>
              <a:rPr lang="it-IT" sz="1800" b="0" i="0" u="none" strike="noStrike" baseline="0" dirty="0">
                <a:latin typeface="SimonciniGaramondStd"/>
              </a:rPr>
              <a:t> e della costruzione millenaria dell’ebreo come minaccia. </a:t>
            </a:r>
          </a:p>
          <a:p>
            <a:pPr>
              <a:lnSpc>
                <a:spcPct val="100000"/>
              </a:lnSpc>
            </a:pPr>
            <a:r>
              <a:rPr lang="it-IT" sz="1800" dirty="0">
                <a:latin typeface="SimonciniGaramondStd"/>
              </a:rPr>
              <a:t>quello </a:t>
            </a:r>
            <a:r>
              <a:rPr lang="it-IT" sz="1800" b="0" i="0" u="none" strike="noStrike" baseline="0" dirty="0">
                <a:latin typeface="SimonciniGaramondStd"/>
              </a:rPr>
              <a:t>dell</a:t>
            </a:r>
            <a:r>
              <a:rPr lang="it-IT" sz="1800" b="1" i="0" u="none" strike="noStrike" baseline="0" dirty="0">
                <a:latin typeface="SimonciniGaramondStd"/>
              </a:rPr>
              <a:t>’‘altro’ come malattia</a:t>
            </a:r>
            <a:r>
              <a:rPr lang="it-IT" sz="1800" b="0" i="0" u="none" strike="noStrike" baseline="0" dirty="0">
                <a:latin typeface="SimonciniGaramondStd"/>
              </a:rPr>
              <a:t>, come portatore di malattie, ecc.</a:t>
            </a:r>
            <a:endParaRPr lang="en-GB" dirty="0"/>
          </a:p>
        </p:txBody>
      </p:sp>
      <p:sp>
        <p:nvSpPr>
          <p:cNvPr id="4" name="Date Placeholder 3">
            <a:extLst>
              <a:ext uri="{FF2B5EF4-FFF2-40B4-BE49-F238E27FC236}">
                <a16:creationId xmlns:a16="http://schemas.microsoft.com/office/drawing/2014/main" id="{7E97FEA1-D43C-41C7-89EF-B4B985E369A7}"/>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fld id="{748217A9-0DA1-4F1D-867A-940CAA8B4874}" type="datetime1">
              <a:rPr kumimoji="0" lang="en-US" sz="1200" b="0" i="0" u="none" strike="noStrike" kern="1" cap="none" spc="0" normalizeH="0" baseline="0" noProof="0" smtClean="0">
                <a:ln>
                  <a:noFill/>
                </a:ln>
                <a:solidFill>
                  <a:prstClr val="black">
                    <a:tint val="75000"/>
                  </a:prstClr>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a:pPr>
              <a:t>11/11/2021</a:t>
            </a:fld>
            <a:endParaRPr kumimoji="0" lang="en-GB" sz="1200" b="0" i="0" u="none" strike="noStrike" kern="1" cap="none" spc="0" normalizeH="0" baseline="0" noProof="0">
              <a:ln>
                <a:noFill/>
              </a:ln>
              <a:solidFill>
                <a:prstClr val="black">
                  <a:tint val="75000"/>
                </a:prstClr>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3CEF8849-D68F-47DE-9FEA-0E7AE1180ABA}"/>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C7137687-6C79-410F-A8C7-9D1D087244C6}" type="slidenum">
              <a:rPr kumimoji="0" lang="en-GB" sz="1200" b="0" i="0" u="none" strike="noStrike" kern="1" cap="none" spc="0" normalizeH="0" baseline="0" noProof="0" smtClean="0">
                <a:ln>
                  <a:noFill/>
                </a:ln>
                <a:solidFill>
                  <a:prstClr val="black">
                    <a:tint val="75000"/>
                  </a:prstClr>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a:pPr>
              <a:t>55</a:t>
            </a:fld>
            <a:endParaRPr kumimoji="0" lang="en-GB" sz="1200" b="0" i="0" u="none" strike="noStrike" kern="1" cap="none" spc="0" normalizeH="0" baseline="0" noProof="0">
              <a:ln>
                <a:noFill/>
              </a:ln>
              <a:solidFill>
                <a:prstClr val="black">
                  <a:tint val="75000"/>
                </a:prstClr>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4134152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B7A499-76F4-4FC9-A929-6AFDCCD498E8}"/>
              </a:ext>
            </a:extLst>
          </p:cNvPr>
          <p:cNvSpPr>
            <a:spLocks noGrp="1"/>
          </p:cNvSpPr>
          <p:nvPr>
            <p:ph type="title"/>
          </p:nvPr>
        </p:nvSpPr>
        <p:spPr>
          <a:xfrm>
            <a:off x="1137033" y="670559"/>
            <a:ext cx="4683321" cy="2148841"/>
          </a:xfrm>
        </p:spPr>
        <p:txBody>
          <a:bodyPr anchor="t">
            <a:normAutofit/>
          </a:bodyPr>
          <a:lstStyle/>
          <a:p>
            <a:r>
              <a:rPr lang="it-IT" dirty="0"/>
              <a:t>Ci portano le malattie?</a:t>
            </a:r>
            <a:endParaRPr lang="en-GB" dirty="0"/>
          </a:p>
        </p:txBody>
      </p:sp>
      <p:pic>
        <p:nvPicPr>
          <p:cNvPr id="6" name="Picture 5">
            <a:extLst>
              <a:ext uri="{FF2B5EF4-FFF2-40B4-BE49-F238E27FC236}">
                <a16:creationId xmlns:a16="http://schemas.microsoft.com/office/drawing/2014/main" id="{759FD916-0699-4713-AD73-132C351547B4}"/>
              </a:ext>
            </a:extLst>
          </p:cNvPr>
          <p:cNvPicPr>
            <a:picLocks noChangeAspect="1"/>
          </p:cNvPicPr>
          <p:nvPr/>
        </p:nvPicPr>
        <p:blipFill rotWithShape="1">
          <a:blip r:embed="rId2"/>
          <a:srcRect l="5046" r="9041" b="1"/>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3" name="Content Placeholder 2">
            <a:extLst>
              <a:ext uri="{FF2B5EF4-FFF2-40B4-BE49-F238E27FC236}">
                <a16:creationId xmlns:a16="http://schemas.microsoft.com/office/drawing/2014/main" id="{EFD92EA8-09CE-4412-89A7-35B79A813AAB}"/>
              </a:ext>
            </a:extLst>
          </p:cNvPr>
          <p:cNvSpPr>
            <a:spLocks noGrp="1"/>
          </p:cNvSpPr>
          <p:nvPr>
            <p:ph idx="1"/>
          </p:nvPr>
        </p:nvSpPr>
        <p:spPr>
          <a:xfrm>
            <a:off x="6798018" y="774751"/>
            <a:ext cx="4555782" cy="5445076"/>
          </a:xfrm>
        </p:spPr>
        <p:txBody>
          <a:bodyPr anchor="t">
            <a:normAutofit/>
          </a:bodyPr>
          <a:lstStyle/>
          <a:p>
            <a:pPr marL="0" indent="0">
              <a:buNone/>
            </a:pPr>
            <a:r>
              <a:rPr lang="it-IT" sz="2400" b="0" i="0" u="none" strike="noStrike" baseline="0" dirty="0">
                <a:latin typeface="SimonciniGaramondStd"/>
              </a:rPr>
              <a:t>Perché titoli come </a:t>
            </a:r>
            <a:r>
              <a:rPr lang="it-IT" sz="2400" b="1" i="1" u="none" strike="noStrike" baseline="0" dirty="0">
                <a:latin typeface="SimonciniGaramondStd-Italic"/>
              </a:rPr>
              <a:t>I media negano che la malaria arrivi dall’Africa. La verità sui neri irrita</a:t>
            </a:r>
            <a:r>
              <a:rPr lang="it-IT" sz="2400" b="1" i="0" u="none" strike="noStrike" baseline="0" dirty="0">
                <a:latin typeface="SimonciniGaramondStd"/>
              </a:rPr>
              <a:t>, </a:t>
            </a:r>
            <a:r>
              <a:rPr lang="it-IT" sz="2400" b="1" i="1" u="none" strike="noStrike" baseline="0" dirty="0">
                <a:latin typeface="SimonciniGaramondStd-Italic"/>
              </a:rPr>
              <a:t>Lo hanno portato gli immigrati. Torna il colera a Napoli</a:t>
            </a:r>
            <a:r>
              <a:rPr lang="it-IT" sz="2400" b="1" i="0" u="none" strike="noStrike" baseline="0" dirty="0">
                <a:latin typeface="SimonciniGaramondStd"/>
              </a:rPr>
              <a:t>, </a:t>
            </a:r>
            <a:r>
              <a:rPr lang="it-IT" sz="2400" b="1" i="1" u="none" strike="noStrike" baseline="0" dirty="0">
                <a:latin typeface="SimonciniGaramondStd-Italic"/>
              </a:rPr>
              <a:t>Ecco la malaria degli immigrati </a:t>
            </a:r>
            <a:r>
              <a:rPr lang="it-IT" sz="2400" b="1" i="0" u="none" strike="noStrike" baseline="0" dirty="0">
                <a:latin typeface="SimonciniGaramondStd"/>
              </a:rPr>
              <a:t>oppure </a:t>
            </a:r>
            <a:r>
              <a:rPr lang="it-IT" sz="2400" b="1" i="1" u="none" strike="noStrike" baseline="0" dirty="0">
                <a:latin typeface="SimonciniGaramondStd-Italic"/>
              </a:rPr>
              <a:t>Il Coronavirus sbarca in Italia </a:t>
            </a:r>
            <a:r>
              <a:rPr lang="it-IT" sz="2400" b="0" i="0" u="none" strike="noStrike" baseline="0" dirty="0">
                <a:latin typeface="SimonciniGaramondStd"/>
              </a:rPr>
              <a:t>(con la metafora dello ‘sbarco’), </a:t>
            </a:r>
            <a:r>
              <a:rPr lang="it-IT" sz="2400" b="1" i="1" u="none" strike="noStrike" baseline="0" dirty="0">
                <a:latin typeface="SimonciniGaramondStd-Italic"/>
              </a:rPr>
              <a:t>Psicosi nelle scuole: metteteli in quarantena </a:t>
            </a:r>
            <a:r>
              <a:rPr lang="it-IT" sz="2400" b="0" i="0" u="none" strike="noStrike" baseline="0" dirty="0">
                <a:latin typeface="SimonciniGaramondStd"/>
              </a:rPr>
              <a:t>(associato all’immagine di un bambino dai tratti orientali) non solo sono possibili – su alcuni giornali in particolare – ma hanno anche una grande presa? </a:t>
            </a:r>
            <a:endParaRPr lang="en-GB" sz="2400" dirty="0"/>
          </a:p>
        </p:txBody>
      </p:sp>
      <p:sp>
        <p:nvSpPr>
          <p:cNvPr id="4" name="Date Placeholder 3">
            <a:extLst>
              <a:ext uri="{FF2B5EF4-FFF2-40B4-BE49-F238E27FC236}">
                <a16:creationId xmlns:a16="http://schemas.microsoft.com/office/drawing/2014/main" id="{A313586A-87E7-4739-9A02-09080CD62AC8}"/>
              </a:ext>
            </a:extLst>
          </p:cNvPr>
          <p:cNvSpPr>
            <a:spLocks noGrp="1"/>
          </p:cNvSpPr>
          <p:nvPr>
            <p:ph type="dt" sz="half" idx="10"/>
          </p:nvPr>
        </p:nvSpPr>
        <p:spPr>
          <a:xfrm>
            <a:off x="838200" y="6356350"/>
            <a:ext cx="2743200" cy="365125"/>
          </a:xfrm>
        </p:spPr>
        <p:txBody>
          <a:bodyPr>
            <a:normAutofit/>
          </a:bodyPr>
          <a:lstStyle/>
          <a:p>
            <a:pPr marL="0" marR="0" lvl="0" indent="0" algn="l" defTabSz="457200" eaLnBrk="1" fontAlgn="auto" latinLnBrk="0" hangingPunct="1">
              <a:lnSpc>
                <a:spcPct val="100000"/>
              </a:lnSpc>
              <a:spcBef>
                <a:spcPts val="0"/>
              </a:spcBef>
              <a:spcAft>
                <a:spcPts val="600"/>
              </a:spcAft>
              <a:buClrTx/>
              <a:buSzTx/>
              <a:buFontTx/>
              <a:buNone/>
              <a:tabLst/>
              <a:defRPr/>
            </a:pPr>
            <a:fld id="{78BF8963-39E4-42A6-9841-B663061D977E}" type="datetime1">
              <a:rPr kumimoji="0" lang="en-US" sz="1000" b="0" i="0" u="none" strike="noStrike" kern="1" cap="none" spc="0" normalizeH="0" baseline="0" noProof="0" smtClean="0">
                <a:ln>
                  <a:noFill/>
                </a:ln>
                <a:solidFill>
                  <a:srgbClr val="FFFFFF"/>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600"/>
                </a:spcAft>
                <a:buClrTx/>
                <a:buSzTx/>
                <a:buFontTx/>
                <a:buNone/>
                <a:tabLst/>
                <a:defRPr/>
              </a:pPr>
              <a:t>11/11/2021</a:t>
            </a:fld>
            <a:endParaRPr kumimoji="0" lang="en-GB" sz="1000" b="0" i="0" u="none" strike="noStrike" kern="1" cap="none" spc="0" normalizeH="0" baseline="0" noProof="0">
              <a:ln>
                <a:noFill/>
              </a:ln>
              <a:solidFill>
                <a:srgbClr val="FFFFFF"/>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C03DC07A-CA4E-4BD4-BAAA-D6483882DC6F}"/>
              </a:ext>
            </a:extLst>
          </p:cNvPr>
          <p:cNvSpPr>
            <a:spLocks noGrp="1"/>
          </p:cNvSpPr>
          <p:nvPr>
            <p:ph type="sldNum" sz="quarter" idx="12"/>
          </p:nvPr>
        </p:nvSpPr>
        <p:spPr>
          <a:xfrm>
            <a:off x="8610600" y="6356350"/>
            <a:ext cx="2743200" cy="365125"/>
          </a:xfrm>
        </p:spPr>
        <p:txBody>
          <a:bodyPr>
            <a:normAutofit/>
          </a:bodyPr>
          <a:lstStyle/>
          <a:p>
            <a:pPr marL="0" marR="0" lvl="0" indent="0" algn="r" defTabSz="457200" eaLnBrk="1" fontAlgn="auto" latinLnBrk="0" hangingPunct="1">
              <a:lnSpc>
                <a:spcPct val="100000"/>
              </a:lnSpc>
              <a:spcBef>
                <a:spcPts val="0"/>
              </a:spcBef>
              <a:spcAft>
                <a:spcPts val="600"/>
              </a:spcAft>
              <a:buClrTx/>
              <a:buSzTx/>
              <a:buFontTx/>
              <a:buNone/>
              <a:tabLst/>
              <a:defRPr/>
            </a:pPr>
            <a:fld id="{C7137687-6C79-410F-A8C7-9D1D087244C6}" type="slidenum">
              <a:rPr kumimoji="0" lang="en-GB" sz="1000" b="0" i="0" u="none" strike="noStrike" kern="1" cap="none" spc="0" normalizeH="0" baseline="0" noProof="0">
                <a:ln>
                  <a:noFill/>
                </a:ln>
                <a:solidFill>
                  <a:prstClr val="black">
                    <a:tint val="75000"/>
                  </a:prstClr>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600"/>
                </a:spcAft>
                <a:buClrTx/>
                <a:buSzTx/>
                <a:buFontTx/>
                <a:buNone/>
                <a:tabLst/>
                <a:defRPr/>
              </a:pPr>
              <a:t>56</a:t>
            </a:fld>
            <a:endParaRPr kumimoji="0" lang="en-GB" sz="1000" b="0" i="0" u="none" strike="noStrike" kern="1" cap="none" spc="0" normalizeH="0" baseline="0" noProof="0">
              <a:ln>
                <a:noFill/>
              </a:ln>
              <a:solidFill>
                <a:prstClr val="black">
                  <a:tint val="75000"/>
                </a:prstClr>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32771108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464646"/>
        </a:solidFill>
        <a:effectLst/>
      </p:bgPr>
    </p:bg>
    <p:spTree>
      <p:nvGrpSpPr>
        <p:cNvPr id="1" name=""/>
        <p:cNvGrpSpPr/>
        <p:nvPr/>
      </p:nvGrpSpPr>
      <p:grpSpPr>
        <a:xfrm>
          <a:off x="0" y="0"/>
          <a:ext cx="0" cy="0"/>
          <a:chOff x="0" y="0"/>
          <a:chExt cx="0" cy="0"/>
        </a:xfrm>
      </p:grpSpPr>
      <p:sp>
        <p:nvSpPr>
          <p:cNvPr id="2" name="Title 4"/>
          <p:cNvSpPr>
            <a:spLocks noGrp="1" noChangeArrowheads="1"/>
            <a:extLst>
              <a:ext uri="smNativeData">
                <pr:smNativeData xmlns:pr="smNativeData" xmlns:p14="http://schemas.microsoft.com/office/powerpoint/2010/main" xmlns="" val="SMDATA_13_/ufCXRMAAAAlAAAAZAAAAA0AAAAAkAAAAEgAAACQAAAASAAAAAAAAAAC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f///8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kHgAAoxgAAKpGAADIIAAAEAAAACYAAAAIAAAAvSAAAAAAAAA="/>
              </a:ext>
            </a:extLst>
          </p:cNvSpPr>
          <p:nvPr>
            <p:ph type="title"/>
          </p:nvPr>
        </p:nvSpPr>
        <p:spPr>
          <a:xfrm>
            <a:off x="5021580" y="4004945"/>
            <a:ext cx="6465570" cy="1323975"/>
          </a:xfrm>
        </p:spPr>
        <p:txBody>
          <a:bodyPr vert="horz" wrap="square" lIns="91440" tIns="45720" rIns="91440" bIns="45720" numCol="1" spcCol="215900" anchor="b">
            <a:prstTxWarp prst="textNoShape">
              <a:avLst/>
            </a:prstTxWarp>
          </a:bodyPr>
          <a:lstStyle/>
          <a:p>
            <a:pPr>
              <a:defRPr lang="en-US"/>
            </a:pPr>
            <a:r>
              <a:rPr lang="en-US" sz="4800"/>
              <a:t>Qui e ora?</a:t>
            </a:r>
          </a:p>
        </p:txBody>
      </p:sp>
      <p:sp>
        <p:nvSpPr>
          <p:cNvPr id="3" name="Rectangle 18"/>
          <p:cNvSpPr>
            <a:extLst>
              <a:ext uri="smNativeData">
                <pr:smNativeData xmlns:pr="smNativeData" xmlns:p14="http://schemas.microsoft.com/office/powerpoint/2010/main" xmlns="" val="SMDATA_13_/ufCXRMAAAAlAAAAZAAAAC0AAAAAkAAAAEgAAACQAAAASAAAAAAAAAABAAAAAAAAAAEAAABQAAAAAAAAAAAA4D8AAAAAAADgPwAAAAAAAOA/AAAAAAAA4D8AAAAAAADgPwAAAAAAAOA/AAAAAAAA4D8AAAAAAADgPwAAAAAAAOA/AAAAAAAA4D8CAAAAjAAAAAEAAAAAAAAA////AP///wgAAAAAAAAAAAAAAAAAAAAAAAAAAAAAAAAAAAAAZAAAAAEAAABAAAAAAAAAAAAAAAAAAAAAAAAAAAAAAAAAAAAAAAAAAAAAAAAAAAAAAAAAAAAAAAAAAAAAAAAAAAAAAAAAAAAAAAAAAAAAAAAAAAAAAAAAAAAAAAAAAAAAFAAAADwAAAABAAAAAAAAAP///wDIAAAAAgAAADIAAAAUAAAAIw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O////8MAAAAEAAAAAAAAAAAAAAAAAAAAAAAAAAeAAAAaAAAAAAAAAAAAAAAAAAAAAAAAAAAAAAAECcAABAnAAAAAAAAAAAAAAAAAAAAAAAAAAAAAAAAAAAAAAAAAAAAABQAAAAAAAAAwMD/AAAAAABkAAAAMgAAAAAAAABkAAAAAAAAAH9/fwAKAAAAHwAAAFQAAAD///8AAAAAAQAAAAAAAAAAAAAAAAAAAAAAAAAAAAAAAAAAAAAAAAAA////AH9/fwAAAAADzMzMAMDA/wB/f38AAAAAAAAAAAAAAAAAAAAAAAAAAAAhAAAAGAAAABQAAAD0AQAA+wEAAFsbAABCJwAAEAAAACYAAAAIAAAA//////////8="/>
              </a:ext>
            </a:extLst>
          </p:cNvSpPr>
          <p:nvPr/>
        </p:nvSpPr>
        <p:spPr>
          <a:xfrm>
            <a:off x="317500" y="321945"/>
            <a:ext cx="4129405" cy="6059805"/>
          </a:xfrm>
          <a:prstGeom prst="rect">
            <a:avLst/>
          </a:prstGeom>
          <a:solidFill>
            <a:srgbClr val="FFFFFF"/>
          </a:solidFill>
          <a:ln w="127000" cap="flat" cmpd="thinThick" algn="ctr">
            <a:solidFill>
              <a:srgbClr val="FFFFFF"/>
            </a:solidFill>
            <a:prstDash val="solid"/>
            <a:headEnd type="none"/>
            <a:tailEnd type="none"/>
          </a:ln>
          <a:effectLst/>
        </p:spPr>
        <p:txBody>
          <a:bodyPr vert="horz" wrap="square" lIns="91440" tIns="45720" rIns="91440" bIns="45720" numCol="1" spcCol="215900" anchor="ctr"/>
          <a:lstStyle/>
          <a:p>
            <a:pPr marL="0" marR="0" lvl="0" indent="0" algn="ctr" defTabSz="457200" eaLnBrk="1" fontAlgn="auto" latinLnBrk="0" hangingPunct="1">
              <a:lnSpc>
                <a:spcPct val="100000"/>
              </a:lnSpc>
              <a:spcBef>
                <a:spcPts val="0"/>
              </a:spcBef>
              <a:spcAft>
                <a:spcPts val="0"/>
              </a:spcAft>
              <a:buClrTx/>
              <a:buSzTx/>
              <a:buFontTx/>
              <a:buNone/>
              <a:tabLst/>
              <a:defRPr lang="en-US">
                <a:solidFill>
                  <a:srgbClr val="FFFFFF"/>
                </a:solidFill>
                <a:latin typeface="Calibri" pitchFamily="2" charset="0"/>
                <a:ea typeface="Calibri" pitchFamily="2" charset="0"/>
                <a:cs typeface="Calibri" pitchFamily="2" charset="0"/>
              </a:defRPr>
            </a:pPr>
            <a:endParaRPr kumimoji="0" lang="en-US" sz="1800" b="0" i="0" u="none" strike="noStrike" kern="1" cap="none" spc="0" normalizeH="0" baseline="0" noProof="0">
              <a:ln>
                <a:noFill/>
              </a:ln>
              <a:solidFill>
                <a:srgbClr val="FFFFFF"/>
              </a:solidFill>
              <a:effectLst/>
              <a:uLnTx/>
              <a:uFillTx/>
              <a:latin typeface="Calibri" pitchFamily="2" charset="0"/>
              <a:cs typeface="Calibri" pitchFamily="2" charset="0"/>
            </a:endParaRPr>
          </a:p>
        </p:txBody>
      </p:sp>
      <p:pic>
        <p:nvPicPr>
          <p:cNvPr id="4" name="Immagine 13"/>
          <p:cNvPicPr>
            <a:picLocks noChangeAspect="1"/>
            <a:extLst>
              <a:ext uri="smNativeData">
                <pr:smNativeData xmlns:pr="smNativeData" xmlns:p14="http://schemas.microsoft.com/office/powerpoint/2010/main" xmlns="" val="SMDATA_15_/ufCXRMAAAAlAAAAEQAAAC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BR8rA6DAAAABAAAAAAAAAAAAAAAAAAAAAAAAAAHgAAAGgAAAAAAAAAAAAAAAAAAAAAAAAAAAAAABAnAAAQJwAAAAAAAAAAAAAAAAAAAAAAAAAAAAAAAAAAAAAAAAAAAAAUAAAAAAAAAMDA/wAAAAAAZAAAADIAAAAAAAAAZAAAAAAAAAB/f38ACgAAAB8AAABUAAAAAAAABQAAAAEAAAAAAAAAAAAAAAAAAAAAAAAAAAAAAAAAAAAAAAAAAAAAAAJ/f38AAAAAA8zMzADAwP8Af39/AAAAAAAAAAAAAAAAAP///wAAAAAAIQAAABgAAAAUAAAA7wMAAGgHAABdGQAAkRAAABAAAAAmAAAACAAAAP//////////"/>
              </a:ext>
            </a:extLst>
          </p:cNvPicPr>
          <p:nvPr/>
        </p:nvPicPr>
        <p:blipFill>
          <a:blip r:embed="rId3"/>
          <a:stretch>
            <a:fillRect/>
          </a:stretch>
        </p:blipFill>
        <p:spPr>
          <a:xfrm>
            <a:off x="639445" y="1203960"/>
            <a:ext cx="3483610" cy="1489075"/>
          </a:xfrm>
          <a:prstGeom prst="rect">
            <a:avLst/>
          </a:prstGeom>
          <a:noFill/>
          <a:ln>
            <a:noFill/>
          </a:ln>
          <a:effectLst/>
        </p:spPr>
      </p:pic>
      <p:sp>
        <p:nvSpPr>
          <p:cNvPr id="5" name="Rectangle 20"/>
          <p:cNvSpPr>
            <a:extLst>
              <a:ext uri="smNativeData">
                <pr:smNativeData xmlns:pr="smNativeData" xmlns:p14="http://schemas.microsoft.com/office/powerpoint/2010/main" xmlns="" val="SMDATA_13_/ufCXRMAAAAlAAAAZAAAAC0AAAAAkAAAAEgAAACQAAAASAAAAAAAAAABAAAAAAAAAAEAAABQAAAAAAAAAAAA4D8AAAAAAADgPwAAAAAAAOA/AAAAAAAA4D8AAAAAAADgPwAAAAAAAOA/AAAAAAAA4D8AAAAAAADgPwAAAAAAAOA/AAAAAAAA4D8CAAAAjAAAAAEAAAAAAAAA////AP///wgAAAAAAAAAAAAAAAAAAAAAAAAAAAAAAAAAAAAAZAAAAAEAAABAAAAAAAAAAAAAAAAAAAAAAAAAAAAAAAAAAAAAAAAAAAAAAAAAAAAAAAAAAAAAAAAAAAAAAAAAAAAAAAAAAAAAAAAAAAAAAAAAAAAAAAAAAAAAAAAAAAAAFAAAADwAAAABAAAAAAAAAP///wDIAAAAAgAAADIAAAAUAAAAIw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P///8MAAAAEAAAAAAAAAAAAAAAAAAAAAAAAAAeAAAAaAAAAAAAAAAAAAAAAAAAAAAAAAAAAAAAECcAABAnAAAAAAAAAAAAAAAAAAAAAAAAAAAAAAAAAAAAAAAAAAAAABQAAAAAAAAAwMD/AAAAAABkAAAAMgAAAAAAAABkAAAAAAAAAH9/fwAKAAAAHwAAAFQAAAD///8AAAAAAQAAAAAAAAAAAAAAAAAAAAAAAAAAAAAAAAAAAAAAAAAA////AH9/fwAAAAADzMzMAMDA/wB/f38AAAAAAAAAAAAAAAAAAAAAAAAAAAAhAAAAGAAAABQAAACZHQAA+wEAAF0yAAAIFgAAEAAAACYAAAAIAAAA//////////8="/>
              </a:ext>
            </a:extLst>
          </p:cNvSpPr>
          <p:nvPr/>
        </p:nvSpPr>
        <p:spPr>
          <a:xfrm>
            <a:off x="4811395" y="321945"/>
            <a:ext cx="3375660" cy="3259455"/>
          </a:xfrm>
          <a:prstGeom prst="rect">
            <a:avLst/>
          </a:prstGeom>
          <a:solidFill>
            <a:srgbClr val="FFFFFF"/>
          </a:solidFill>
          <a:ln w="127000" cap="flat" cmpd="thinThick" algn="ctr">
            <a:solidFill>
              <a:srgbClr val="FFFFFF"/>
            </a:solidFill>
            <a:prstDash val="solid"/>
            <a:headEnd type="none"/>
            <a:tailEnd type="none"/>
          </a:ln>
          <a:effectLst/>
        </p:spPr>
        <p:txBody>
          <a:bodyPr vert="horz" wrap="square" lIns="91440" tIns="45720" rIns="91440" bIns="45720" numCol="1" spcCol="215900" anchor="ctr"/>
          <a:lstStyle/>
          <a:p>
            <a:pPr marL="0" marR="0" lvl="0" indent="0" algn="ctr" defTabSz="457200" eaLnBrk="1" fontAlgn="auto" latinLnBrk="0" hangingPunct="1">
              <a:lnSpc>
                <a:spcPct val="100000"/>
              </a:lnSpc>
              <a:spcBef>
                <a:spcPts val="0"/>
              </a:spcBef>
              <a:spcAft>
                <a:spcPts val="0"/>
              </a:spcAft>
              <a:buClrTx/>
              <a:buSzTx/>
              <a:buFontTx/>
              <a:buNone/>
              <a:tabLst/>
              <a:defRPr lang="en-US">
                <a:solidFill>
                  <a:srgbClr val="FFFFFF"/>
                </a:solidFill>
                <a:latin typeface="Calibri" pitchFamily="2" charset="0"/>
                <a:ea typeface="Calibri" pitchFamily="2" charset="0"/>
                <a:cs typeface="Calibri" pitchFamily="2" charset="0"/>
              </a:defRPr>
            </a:pPr>
            <a:endParaRPr kumimoji="0" lang="en-US" sz="1800" b="0" i="0" u="none" strike="noStrike" kern="1" cap="none" spc="0" normalizeH="0" baseline="0" noProof="0">
              <a:ln>
                <a:noFill/>
              </a:ln>
              <a:solidFill>
                <a:srgbClr val="FFFFFF"/>
              </a:solidFill>
              <a:effectLst/>
              <a:uLnTx/>
              <a:uFillTx/>
              <a:latin typeface="Calibri" pitchFamily="2" charset="0"/>
              <a:cs typeface="Calibri" pitchFamily="2" charset="0"/>
            </a:endParaRPr>
          </a:p>
        </p:txBody>
      </p:sp>
      <p:pic>
        <p:nvPicPr>
          <p:cNvPr id="6" name="Immagine 12"/>
          <p:cNvPicPr>
            <a:picLocks noChangeAspect="1"/>
            <a:extLst>
              <a:ext uri="smNativeData">
                <pr:smNativeData xmlns:pr="smNativeData" xmlns:p14="http://schemas.microsoft.com/office/powerpoint/2010/main" xmlns="" val="SMDATA_15_/ufCXRMAAAAlAAAAEQAAAC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DVjY83DAAAABAAAAAAAAAAAAAAAAAAAAAAAAAAHgAAAGgAAAAAAAAAAAAAAAAAAAAAAAAAAAAAABAnAAAQJwAAAAAAAAAAAAAAAAAAAAAAAAAAAAAAAAAAAAAAAAAAAAAUAAAAAAAAAMDA/wAAAAAAZAAAADIAAAAAAAAAZAAAAAAAAAB/f38ACgAAAB8AAABUAAAAAAAABQAAAAEAAAAAAAAAAAAAAAAAAAAAAAAAAAAAAAAAAAAAAAAAAAAAAAJ/f38AAAAAA8zMzADAwP8Af39/AAAAAAAAAAAAAAAAAP///wAAAAAAIQAAABgAAAAUAAAAUB8AANcFAACQMAAAIhIAABAAAAAmAAAACAAAAP//////////"/>
              </a:ext>
            </a:extLst>
          </p:cNvPicPr>
          <p:nvPr/>
        </p:nvPicPr>
        <p:blipFill>
          <a:blip r:embed="rId4"/>
          <a:stretch>
            <a:fillRect/>
          </a:stretch>
        </p:blipFill>
        <p:spPr>
          <a:xfrm>
            <a:off x="5090160" y="949325"/>
            <a:ext cx="2804160" cy="1998345"/>
          </a:xfrm>
          <a:prstGeom prst="rect">
            <a:avLst/>
          </a:prstGeom>
          <a:noFill/>
          <a:ln>
            <a:noFill/>
          </a:ln>
          <a:effectLst/>
        </p:spPr>
      </p:pic>
      <p:sp>
        <p:nvSpPr>
          <p:cNvPr id="7" name="Rectangle 22"/>
          <p:cNvSpPr>
            <a:extLst>
              <a:ext uri="smNativeData">
                <pr:smNativeData xmlns:pr="smNativeData" xmlns:p14="http://schemas.microsoft.com/office/powerpoint/2010/main" xmlns="" val="SMDATA_13_/ufCXRMAAAAlAAAAZAAAAC0AAAAAkAAAAEgAAACQAAAASAAAAAAAAAABAAAAAAAAAAEAAABQAAAAAAAAAAAA4D8AAAAAAADgPwAAAAAAAOA/AAAAAAAA4D8AAAAAAADgPwAAAAAAAOA/AAAAAAAA4D8AAAAAAADgPwAAAAAAAOA/AAAAAAAA4D8CAAAAjAAAAAEAAAAAAAAA////AP///wgAAAAAAAAAAAAAAAAAAAAAAAAAAAAAAAAAAAAAZAAAAAEAAABAAAAAAAAAAAAAAAAAAAAAAAAAAAAAAAAAAAAAAAAAAAAAAAAAAAAAAAAAAAAAAAAAAAAAAAAAAAAAAAAAAAAAAAAAAAAAAAAAAAAAAAAAAAAAAAAAAAAAFAAAADwAAAABAAAAAAAAAP///wDIAAAAAgAAADIAAAAUAAAAIw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P///8MAAAAEAAAAAAAAAAAAAAAAAAAAAAAAAAeAAAAaAAAAAAAAAAAAAAAAAAAAAAAAAAAAAAAECcAABAnAAAAAAAAAAAAAAAAAAAAAAAAAAAAAAAAAAAAAAAAAAAAABQAAAAAAAAAwMD/AAAAAABkAAAAMgAAAAAAAABkAAAAAAAAAH9/fwAKAAAAHwAAAFQAAAD///8AAAAAAQAAAAAAAAAAAAAAAAAAAAAAAAAAAAAAAAAAAAAAAAAA////AH9/fwAAAAADzMzMAMDA/wB/f38AAAAAAAAAAAAAAAAAAAAAAAAAAAAhAAAAGAAAABQAAABXNAAA+wEAABtJAAAIFgAAEAAAACYAAAAIAAAA//////////8="/>
              </a:ext>
            </a:extLst>
          </p:cNvSpPr>
          <p:nvPr/>
        </p:nvSpPr>
        <p:spPr>
          <a:xfrm>
            <a:off x="8508365" y="321945"/>
            <a:ext cx="3375660" cy="3259455"/>
          </a:xfrm>
          <a:prstGeom prst="rect">
            <a:avLst/>
          </a:prstGeom>
          <a:solidFill>
            <a:srgbClr val="FFFFFF"/>
          </a:solidFill>
          <a:ln w="127000" cap="flat" cmpd="thinThick" algn="ctr">
            <a:solidFill>
              <a:srgbClr val="FFFFFF"/>
            </a:solidFill>
            <a:prstDash val="solid"/>
            <a:headEnd type="none"/>
            <a:tailEnd type="none"/>
          </a:ln>
          <a:effectLst/>
        </p:spPr>
        <p:txBody>
          <a:bodyPr vert="horz" wrap="square" lIns="91440" tIns="45720" rIns="91440" bIns="45720" numCol="1" spcCol="215900" anchor="ctr"/>
          <a:lstStyle/>
          <a:p>
            <a:pPr marL="0" marR="0" lvl="0" indent="0" algn="ctr" defTabSz="457200" eaLnBrk="1" fontAlgn="auto" latinLnBrk="0" hangingPunct="1">
              <a:lnSpc>
                <a:spcPct val="100000"/>
              </a:lnSpc>
              <a:spcBef>
                <a:spcPts val="0"/>
              </a:spcBef>
              <a:spcAft>
                <a:spcPts val="0"/>
              </a:spcAft>
              <a:buClrTx/>
              <a:buSzTx/>
              <a:buFontTx/>
              <a:buNone/>
              <a:tabLst/>
              <a:defRPr lang="en-US">
                <a:solidFill>
                  <a:srgbClr val="FFFFFF"/>
                </a:solidFill>
                <a:latin typeface="Calibri" pitchFamily="2" charset="0"/>
                <a:ea typeface="Calibri" pitchFamily="2" charset="0"/>
                <a:cs typeface="Calibri" pitchFamily="2" charset="0"/>
              </a:defRPr>
            </a:pPr>
            <a:endParaRPr kumimoji="0" lang="en-US" sz="1800" b="0" i="0" u="none" strike="noStrike" kern="1" cap="none" spc="0" normalizeH="0" baseline="0" noProof="0">
              <a:ln>
                <a:noFill/>
              </a:ln>
              <a:solidFill>
                <a:srgbClr val="FFFFFF"/>
              </a:solidFill>
              <a:effectLst/>
              <a:uLnTx/>
              <a:uFillTx/>
              <a:latin typeface="Calibri" pitchFamily="2" charset="0"/>
              <a:cs typeface="Calibri" pitchFamily="2" charset="0"/>
            </a:endParaRPr>
          </a:p>
        </p:txBody>
      </p:sp>
      <p:pic>
        <p:nvPicPr>
          <p:cNvPr id="8" name="Picture 1"/>
          <p:cNvPicPr>
            <a:picLocks noChangeAspect="1"/>
            <a:extLst>
              <a:ext uri="smNativeData">
                <pr:smNativeData xmlns:pr="smNativeData" xmlns:p14="http://schemas.microsoft.com/office/powerpoint/2010/main" xmlns="" val="SMDATA_15_/ufCXRMAAAAlAAAAEQAAAC0AAAAAkAAAAEgAAACQAAAASAAAAAAAAAAAAAAAAAAAAAEAAABQAAAAAAAAAAAA4D8AAAAAAADgPwAAAAAAAOA/AAAAAAAA4D8AAAAAAADgPwAAAAAAAOA/AAAAAAAA4D8AAAAAAADgPwAAAAAAAOA/AAAAAAAA4D8CAAAAjAAAAAEAAAAAAAAAAAAACf///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Dk6T89DAAAABAAAAAAAAAAAAAAAAAAAAAAAAAAHgAAAGgAAAAAAAAAAAAAAAAAAAAAAAAAAAAAABAnAAAQJwAAAAAAAAAAAAAAAAAAAAAAAAAAAAAAAAAAAAAAAAAAAAAUAAAAAAAAAMDA/wAAAAAAZAAAADIAAAAAAAAAZAAAAAAAAAB/f38ACgAAAB8AAABUAAAAAAAAAgAAAAEAAAAAAAAAAAAAAAAAAAAAAAAAAAAAAAAAAAAAAAAAAAAAAAJ/f38AAAAAA8zMzADAwP8Af39/AAAAAAAAAAAAAAAAAP///wAAAAAAIQAAABgAAAAUAAAAUjYAAOkEAABlRwAAEBMAABAAAAAmAAAACAAAAP//////////"/>
              </a:ext>
            </a:extLst>
          </p:cNvPicPr>
          <p:nvPr/>
        </p:nvPicPr>
        <p:blipFill>
          <a:blip r:embed="rId5"/>
          <a:stretch>
            <a:fillRect/>
          </a:stretch>
        </p:blipFill>
        <p:spPr>
          <a:xfrm>
            <a:off x="8830310" y="798195"/>
            <a:ext cx="2775585" cy="2300605"/>
          </a:xfrm>
          <a:prstGeom prst="rect">
            <a:avLst/>
          </a:prstGeom>
          <a:solidFill>
            <a:schemeClr val="tx1"/>
          </a:solidFill>
          <a:ln>
            <a:noFill/>
          </a:ln>
          <a:effectLst/>
        </p:spPr>
      </p:pic>
      <p:pic>
        <p:nvPicPr>
          <p:cNvPr id="9" name="Immagine 7"/>
          <p:cNvPicPr>
            <a:picLocks noChangeAspect="1"/>
            <a:extLst>
              <a:ext uri="smNativeData">
                <pr:smNativeData xmlns:pr="smNativeData" xmlns:p14="http://schemas.microsoft.com/office/powerpoint/2010/main" xmlns="" val="SMDATA_15_/ufCXRMAAAAlAAAAEQAAAC0AAAAAkAAAAEgAAACQAAAASAAAAAAAAAAAAAAAAAAAAAEAAABQAAAAAAAAAAAA4D8AAAAAAADgPwAAAAAAAOA/AAAAAAAA4D8AAAAAAADgPwAAAAAAAOA/AAAAAAAA4D8AAAAAAADgPwAAAAAAAOA/AAAAAAAA4D8CAAAAjAAAAAEAAAAAAAAAAAAACf///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BHfpKhDAAAABAAAAAAAAAAAAAAAAAAAAAAAAAAHgAAAGgAAAAAAAAAAAAAAAAAAAAAAAAAAAAAABAnAAAQJwAAAAAAAAAAAAAAAAAAAAAAAAAAAAAAAAAAAAAAAAAAAAAUAAAAAAAAAMDA/wAAAAAAZAAAADIAAAAAAAAAZAAAAAAAAAB/f38ACgAAAB8AAABUAAAAAAAAAgAAAAEAAAAAAAAAAAAAAAAAAAAAAAAAAAAAAAAAAAAAAAAAAAAAAAJ/f38AAAAAA8zMzADAwP8Af39/AAAAAAAAAAAAAAAAAP///wAAAAAAIQAAABgAAAAUAAAA7wMAAHwYAABdGQAAuCIAABAAAAAmAAAACAAAAP//////////"/>
              </a:ext>
            </a:extLst>
          </p:cNvPicPr>
          <p:nvPr/>
        </p:nvPicPr>
        <p:blipFill>
          <a:blip r:embed="rId6"/>
          <a:stretch>
            <a:fillRect/>
          </a:stretch>
        </p:blipFill>
        <p:spPr>
          <a:xfrm>
            <a:off x="639445" y="3980180"/>
            <a:ext cx="3483610" cy="1663700"/>
          </a:xfrm>
          <a:prstGeom prst="rect">
            <a:avLst/>
          </a:prstGeom>
          <a:solidFill>
            <a:schemeClr val="tx1"/>
          </a:solidFill>
          <a:ln>
            <a:noFill/>
          </a:ln>
          <a:effectLst/>
        </p:spPr>
      </p:pic>
      <p:sp>
        <p:nvSpPr>
          <p:cNvPr id="10" name="Straight Connector 24"/>
          <p:cNvSpPr>
            <a:extLst>
              <a:ext uri="smNativeData">
                <pr:smNativeData xmlns:pr="smNativeData" xmlns:p14="http://schemas.microsoft.com/office/powerpoint/2010/main" xmlns="" val="SMDATA_13_/ufCXRMAAAAlAAAACgAAAA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AAAAL+/vwAj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tPPPEMAAAAEAAAAAAAAAAAAAAAAAAAAAAAAAAeAAAAaAAAAAAAAAAAAAAAAAAAAAAAAAAAAAAAECcAABAnAAAAAAAAAAAAAAAAAAAAAAAAAAAAAAAAAAAAAAAAAAAAABQAAAAAAAAAwMD/AAAAAABkAAAAMgAAAAAAAABkAAAAAAAAAH9/fwAKAAAAHwAAAFQAAAD///8AAAAAAQAAAAAAAAAAAAAAAAAAAAAAAAAAAAAAAAAAAAAAAAAAv7+/AH9/fwAAAAADzMzMAMDA/wB/f38AAAAAAAAAAAAAAAAAAAAAAAAAAAAhAAAAGAAAABQAAACcHwAAfCEAAPxGAAB8IQAAEAAAACYAAAAIAAAA//////////8="/>
              </a:ext>
            </a:extLst>
          </p:cNvSpPr>
          <p:nvPr/>
        </p:nvSpPr>
        <p:spPr>
          <a:xfrm>
            <a:off x="5138420" y="5443220"/>
            <a:ext cx="6400800" cy="0"/>
          </a:xfrm>
          <a:prstGeom prst="line">
            <a:avLst/>
          </a:prstGeom>
          <a:noFill/>
          <a:ln w="22225" cap="flat" cmpd="sng" algn="ctr">
            <a:solidFill>
              <a:srgbClr val="BFBFBF"/>
            </a:solidFill>
            <a:prstDash val="solid"/>
            <a:headEnd type="none"/>
            <a:tailEnd type="none"/>
          </a:ln>
          <a:effectLst/>
        </p:spPr>
      </p:sp>
      <p:sp>
        <p:nvSpPr>
          <p:cNvPr id="11" name="Date Placeholder 10">
            <a:extLst>
              <a:ext uri="{FF2B5EF4-FFF2-40B4-BE49-F238E27FC236}">
                <a16:creationId xmlns:a16="http://schemas.microsoft.com/office/drawing/2014/main" id="{D408E701-48BE-409D-975F-ADF6E6317514}"/>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8E1FD9FA-01B6-4961-A5A5-E1C22F1DDB07}"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12" name="Slide Number Placeholder 11">
            <a:extLst>
              <a:ext uri="{FF2B5EF4-FFF2-40B4-BE49-F238E27FC236}">
                <a16:creationId xmlns:a16="http://schemas.microsoft.com/office/drawing/2014/main" id="{33D39673-3A15-4B52-B7FC-832BD9230BF1}"/>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57</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E7816B-AB8E-47D0-B734-C18E54093DDA}"/>
              </a:ext>
            </a:extLst>
          </p:cNvPr>
          <p:cNvPicPr>
            <a:picLocks noChangeAspect="1"/>
          </p:cNvPicPr>
          <p:nvPr/>
        </p:nvPicPr>
        <p:blipFill>
          <a:blip r:embed="rId2"/>
          <a:stretch>
            <a:fillRect/>
          </a:stretch>
        </p:blipFill>
        <p:spPr>
          <a:xfrm>
            <a:off x="348736" y="68263"/>
            <a:ext cx="11494528" cy="6721475"/>
          </a:xfrm>
          <a:prstGeom prst="rect">
            <a:avLst/>
          </a:prstGeom>
          <a:noFill/>
        </p:spPr>
      </p:pic>
      <p:sp>
        <p:nvSpPr>
          <p:cNvPr id="2" name="Date Placeholder 1">
            <a:extLst>
              <a:ext uri="{FF2B5EF4-FFF2-40B4-BE49-F238E27FC236}">
                <a16:creationId xmlns:a16="http://schemas.microsoft.com/office/drawing/2014/main" id="{BA2D33B1-B0A9-4356-81C3-B7798D740BF6}"/>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248E1B24-A9BE-414E-B47F-D59221D67E80}"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3" name="Slide Number Placeholder 2">
            <a:extLst>
              <a:ext uri="{FF2B5EF4-FFF2-40B4-BE49-F238E27FC236}">
                <a16:creationId xmlns:a16="http://schemas.microsoft.com/office/drawing/2014/main" id="{19C32940-9B3C-4EFD-8F5B-3A5B09CC8180}"/>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58</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22943569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FA813D2-6587-45E8-BFAA-2538516A9D56}"/>
              </a:ext>
            </a:extLst>
          </p:cNvPr>
          <p:cNvSpPr>
            <a:spLocks noGrp="1"/>
          </p:cNvSpPr>
          <p:nvPr>
            <p:ph type="title"/>
          </p:nvPr>
        </p:nvSpPr>
        <p:spPr>
          <a:xfrm>
            <a:off x="6392598" y="640263"/>
            <a:ext cx="5221266" cy="1344975"/>
          </a:xfrm>
        </p:spPr>
        <p:txBody>
          <a:bodyPr>
            <a:normAutofit/>
          </a:bodyPr>
          <a:lstStyle/>
          <a:p>
            <a:pPr algn="ctr"/>
            <a:r>
              <a:rPr lang="en-GB" sz="4000"/>
              <a:t>Contagio e xenofobia</a:t>
            </a:r>
          </a:p>
        </p:txBody>
      </p:sp>
      <p:pic>
        <p:nvPicPr>
          <p:cNvPr id="5" name="Picture 4">
            <a:extLst>
              <a:ext uri="{FF2B5EF4-FFF2-40B4-BE49-F238E27FC236}">
                <a16:creationId xmlns:a16="http://schemas.microsoft.com/office/drawing/2014/main" id="{E91C7E82-4E74-4063-9723-4B08DA012650}"/>
              </a:ext>
            </a:extLst>
          </p:cNvPr>
          <p:cNvPicPr>
            <a:picLocks noChangeAspect="1"/>
          </p:cNvPicPr>
          <p:nvPr/>
        </p:nvPicPr>
        <p:blipFill>
          <a:blip r:embed="rId2"/>
          <a:stretch>
            <a:fillRect/>
          </a:stretch>
        </p:blipFill>
        <p:spPr>
          <a:xfrm>
            <a:off x="484632" y="927818"/>
            <a:ext cx="5126736" cy="4846914"/>
          </a:xfrm>
          <a:prstGeom prst="rect">
            <a:avLst/>
          </a:prstGeom>
        </p:spPr>
      </p:pic>
      <p:sp>
        <p:nvSpPr>
          <p:cNvPr id="3" name="Content Placeholder 2">
            <a:extLst>
              <a:ext uri="{FF2B5EF4-FFF2-40B4-BE49-F238E27FC236}">
                <a16:creationId xmlns:a16="http://schemas.microsoft.com/office/drawing/2014/main" id="{309D22D8-B44A-4EDA-8412-E5E63327D727}"/>
              </a:ext>
            </a:extLst>
          </p:cNvPr>
          <p:cNvSpPr>
            <a:spLocks noGrp="1"/>
          </p:cNvSpPr>
          <p:nvPr>
            <p:ph idx="1"/>
          </p:nvPr>
        </p:nvSpPr>
        <p:spPr>
          <a:xfrm>
            <a:off x="6391903" y="1872343"/>
            <a:ext cx="5235490" cy="4022430"/>
          </a:xfrm>
        </p:spPr>
        <p:txBody>
          <a:bodyPr>
            <a:normAutofit/>
          </a:bodyPr>
          <a:lstStyle/>
          <a:p>
            <a:pPr marL="0" indent="0">
              <a:buNone/>
            </a:pPr>
            <a:r>
              <a:rPr lang="it-IT" sz="1800" b="1" dirty="0"/>
              <a:t>Incolpare gli stranieri/immigrati dei «mali» della società avviene in tutto il mondo da secoli</a:t>
            </a:r>
            <a:r>
              <a:rPr lang="it-IT" sz="1800" dirty="0"/>
              <a:t>, sia che si tratti degli «zingari» in Italia nell’Ottocento, accusati di diffondere il colera, o di immigrati cinesi accusati di diffondere il vaiolo all’inizio del Novecento negli Stati Uniti («</a:t>
            </a:r>
            <a:r>
              <a:rPr lang="en-GB" sz="1800" dirty="0"/>
              <a:t>I unhesitatingly declare my belief that this cause is the presence in our midst of 30,000… unscrupulous, lying and treacherous Chinamen, who have disregarded our sanitary laws, concealed and are concealing their cases of small-pox</a:t>
            </a:r>
            <a:r>
              <a:rPr lang="it-IT" sz="1800" dirty="0"/>
              <a:t>»; cit. In </a:t>
            </a:r>
            <a:r>
              <a:rPr lang="it-IT" sz="1800" dirty="0" err="1"/>
              <a:t>Trauner</a:t>
            </a:r>
            <a:r>
              <a:rPr lang="it-IT" sz="1800" dirty="0"/>
              <a:t> 1978), o di rifugiati haitiani, accusati negli anni Ottanta di trasmettere l'epidemia di AIDS.</a:t>
            </a:r>
          </a:p>
          <a:p>
            <a:pPr marL="0" indent="0">
              <a:buNone/>
            </a:pPr>
            <a:r>
              <a:rPr lang="it-IT" sz="1800" b="1" dirty="0"/>
              <a:t>Questo </a:t>
            </a:r>
            <a:r>
              <a:rPr lang="it-IT" sz="1800" b="1" i="1" dirty="0"/>
              <a:t>tropo</a:t>
            </a:r>
            <a:r>
              <a:rPr lang="it-IT" sz="1800" b="1" dirty="0"/>
              <a:t> si distingue facilmente anche in alcune delle retoriche ascoltate durante il COVID-19, diffuse in particolare dall’estrema destra continentale.</a:t>
            </a:r>
            <a:r>
              <a:rPr lang="it-IT" sz="1800" dirty="0"/>
              <a:t> </a:t>
            </a:r>
            <a:endParaRPr lang="en-GB" sz="1800" dirty="0"/>
          </a:p>
        </p:txBody>
      </p:sp>
      <p:sp>
        <p:nvSpPr>
          <p:cNvPr id="4" name="Date Placeholder 3">
            <a:extLst>
              <a:ext uri="{FF2B5EF4-FFF2-40B4-BE49-F238E27FC236}">
                <a16:creationId xmlns:a16="http://schemas.microsoft.com/office/drawing/2014/main" id="{B4F6B0C3-9013-46D2-B0C8-E1BA232DB1E6}"/>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fld id="{817A1A18-7E5B-493E-8057-CFA294C59710}" type="datetime1">
              <a:rPr kumimoji="0" lang="en-US" sz="1200" b="0" i="0" u="none" strike="noStrike" kern="1" cap="none" spc="0" normalizeH="0" baseline="0" noProof="0" smtClean="0">
                <a:ln>
                  <a:noFill/>
                </a:ln>
                <a:solidFill>
                  <a:prstClr val="black">
                    <a:tint val="75000"/>
                  </a:prstClr>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a:pPr>
              <a:t>11/11/2021</a:t>
            </a:fld>
            <a:endParaRPr kumimoji="0" lang="en-GB" sz="1200" b="0" i="0" u="none" strike="noStrike" kern="1" cap="none" spc="0" normalizeH="0" baseline="0" noProof="0">
              <a:ln>
                <a:noFill/>
              </a:ln>
              <a:solidFill>
                <a:prstClr val="black">
                  <a:tint val="75000"/>
                </a:prstClr>
              </a:solidFill>
              <a:effectLst/>
              <a:uLnTx/>
              <a:uFillTx/>
              <a:latin typeface="Calibri" pitchFamily="2" charset="0"/>
              <a:cs typeface="Calibri" pitchFamily="2" charset="0"/>
            </a:endParaRPr>
          </a:p>
        </p:txBody>
      </p:sp>
      <p:sp>
        <p:nvSpPr>
          <p:cNvPr id="6" name="Slide Number Placeholder 5">
            <a:extLst>
              <a:ext uri="{FF2B5EF4-FFF2-40B4-BE49-F238E27FC236}">
                <a16:creationId xmlns:a16="http://schemas.microsoft.com/office/drawing/2014/main" id="{9522FFDB-A315-41EB-8C6A-BAFC7102EE9E}"/>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C7137687-6C79-410F-A8C7-9D1D087244C6}" type="slidenum">
              <a:rPr kumimoji="0" lang="en-GB" sz="1200" b="0" i="0" u="none" strike="noStrike" kern="1" cap="none" spc="0" normalizeH="0" baseline="0" noProof="0" smtClean="0">
                <a:ln>
                  <a:noFill/>
                </a:ln>
                <a:solidFill>
                  <a:prstClr val="black">
                    <a:tint val="75000"/>
                  </a:prstClr>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a:pPr>
              <a:t>59</a:t>
            </a:fld>
            <a:endParaRPr kumimoji="0" lang="en-GB" sz="1200" b="0" i="0" u="none" strike="noStrike" kern="1" cap="none" spc="0" normalizeH="0" baseline="0" noProof="0">
              <a:ln>
                <a:noFill/>
              </a:ln>
              <a:solidFill>
                <a:prstClr val="black">
                  <a:tint val="75000"/>
                </a:prstClr>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2486847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C91802A-6207-463B-BD9B-E2442320D90D}"/>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dirty="0" err="1">
                <a:solidFill>
                  <a:srgbClr val="FFFFFF"/>
                </a:solidFill>
                <a:latin typeface="+mj-lt"/>
                <a:ea typeface="+mj-ea"/>
                <a:cs typeface="+mj-cs"/>
              </a:rPr>
              <a:t>Tante</a:t>
            </a:r>
            <a:r>
              <a:rPr lang="en-US" sz="5400" kern="1200" dirty="0">
                <a:solidFill>
                  <a:srgbClr val="FFFFFF"/>
                </a:solidFill>
                <a:latin typeface="+mj-lt"/>
                <a:ea typeface="+mj-ea"/>
                <a:cs typeface="+mj-cs"/>
              </a:rPr>
              <a:t> </a:t>
            </a:r>
            <a:r>
              <a:rPr lang="en-US" sz="5400" kern="1200" dirty="0" err="1">
                <a:solidFill>
                  <a:srgbClr val="FFFFFF"/>
                </a:solidFill>
                <a:latin typeface="+mj-lt"/>
                <a:ea typeface="+mj-ea"/>
                <a:cs typeface="+mj-cs"/>
              </a:rPr>
              <a:t>definizioni</a:t>
            </a:r>
            <a:endParaRPr lang="en-US" sz="5400" kern="1200" dirty="0">
              <a:solidFill>
                <a:srgbClr val="FFFFFF"/>
              </a:solidFill>
              <a:latin typeface="+mj-lt"/>
              <a:ea typeface="+mj-ea"/>
              <a:cs typeface="+mj-cs"/>
            </a:endParaRP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C4DAB64-36AC-494F-ADB3-3F810A9B05F1}"/>
              </a:ext>
            </a:extLst>
          </p:cNvPr>
          <p:cNvSpPr txBox="1"/>
          <p:nvPr/>
        </p:nvSpPr>
        <p:spPr>
          <a:xfrm>
            <a:off x="6735170" y="2477069"/>
            <a:ext cx="4982852" cy="4163865"/>
          </a:xfrm>
          <a:prstGeom prst="rect">
            <a:avLst/>
          </a:prstGeom>
          <a:ln>
            <a:solidFill>
              <a:schemeClr val="accent1"/>
            </a:solidFill>
          </a:ln>
        </p:spPr>
        <p:txBody>
          <a:bodyPr vert="horz" wrap="square" lIns="91440" tIns="45720" rIns="91440" bIns="45720" numCol="1" spcCol="215900" anchor="t">
            <a:prstTxWarp prst="textNoShape">
              <a:avLst/>
            </a:prstTxWarp>
            <a:normAutofit fontScale="85000" lnSpcReduction="10000"/>
          </a:bodyPr>
          <a:lstStyle/>
          <a:p>
            <a:pPr defTabSz="914400">
              <a:lnSpc>
                <a:spcPct val="110000"/>
              </a:lnSpc>
              <a:spcAft>
                <a:spcPts val="600"/>
              </a:spcAft>
              <a:defRPr lang="en-US"/>
            </a:pPr>
            <a:r>
              <a:rPr lang="en-US" sz="2000" dirty="0"/>
              <a:t>«... </a:t>
            </a:r>
            <a:r>
              <a:rPr lang="en-US" sz="2000" dirty="0" err="1"/>
              <a:t>l’istigazione</a:t>
            </a:r>
            <a:r>
              <a:rPr lang="en-US" sz="2000" dirty="0"/>
              <a:t>, </a:t>
            </a:r>
            <a:r>
              <a:rPr lang="en-US" sz="2000" b="1" dirty="0"/>
              <a:t>la </a:t>
            </a:r>
            <a:r>
              <a:rPr lang="en-US" sz="2000" b="1" dirty="0" err="1"/>
              <a:t>promozione</a:t>
            </a:r>
            <a:r>
              <a:rPr lang="en-US" sz="2000" b="1" dirty="0"/>
              <a:t> o </a:t>
            </a:r>
            <a:r>
              <a:rPr lang="en-US" sz="2000" b="1" dirty="0" err="1"/>
              <a:t>l’incitamento</a:t>
            </a:r>
            <a:r>
              <a:rPr lang="en-US" sz="2000" b="1" dirty="0"/>
              <a:t> </a:t>
            </a:r>
            <a:r>
              <a:rPr lang="en-US" sz="2000" b="1" dirty="0" err="1"/>
              <a:t>alla</a:t>
            </a:r>
            <a:r>
              <a:rPr lang="en-US" sz="2000" b="1" dirty="0"/>
              <a:t> </a:t>
            </a:r>
            <a:r>
              <a:rPr lang="en-US" sz="2000" b="1" dirty="0" err="1"/>
              <a:t>denigrazione</a:t>
            </a:r>
            <a:r>
              <a:rPr lang="en-US" sz="2000" b="1" dirty="0"/>
              <a:t> </a:t>
            </a:r>
            <a:r>
              <a:rPr lang="en-US" sz="2000" b="1" dirty="0" err="1"/>
              <a:t>all’odio</a:t>
            </a:r>
            <a:r>
              <a:rPr lang="en-US" sz="2000" b="1" dirty="0"/>
              <a:t> o </a:t>
            </a:r>
            <a:r>
              <a:rPr lang="en-US" sz="2000" b="1" dirty="0" err="1"/>
              <a:t>alla</a:t>
            </a:r>
            <a:r>
              <a:rPr lang="en-US" sz="2000" b="1" dirty="0"/>
              <a:t> </a:t>
            </a:r>
            <a:r>
              <a:rPr lang="en-US" sz="2000" b="1" dirty="0" err="1"/>
              <a:t>diffamazione</a:t>
            </a:r>
            <a:r>
              <a:rPr lang="en-US" sz="2000" b="1" dirty="0"/>
              <a:t> </a:t>
            </a:r>
            <a:r>
              <a:rPr lang="en-US" sz="2000" b="1" dirty="0" err="1"/>
              <a:t>nei</a:t>
            </a:r>
            <a:r>
              <a:rPr lang="en-US" sz="2000" b="1" dirty="0"/>
              <a:t> </a:t>
            </a:r>
            <a:r>
              <a:rPr lang="en-US" sz="2000" b="1" dirty="0" err="1"/>
              <a:t>confronti</a:t>
            </a:r>
            <a:r>
              <a:rPr lang="en-US" sz="2000" b="1" dirty="0"/>
              <a:t> di una persona o di un </a:t>
            </a:r>
            <a:r>
              <a:rPr lang="en-US" sz="2000" b="1" dirty="0" err="1"/>
              <a:t>gruppo</a:t>
            </a:r>
            <a:r>
              <a:rPr lang="en-US" sz="2000" b="1" dirty="0"/>
              <a:t> di </a:t>
            </a:r>
            <a:r>
              <a:rPr lang="en-US" sz="2000" b="1" dirty="0" err="1"/>
              <a:t>persone</a:t>
            </a:r>
            <a:r>
              <a:rPr lang="en-US" sz="2000" b="1" dirty="0"/>
              <a:t>, o il </a:t>
            </a:r>
            <a:r>
              <a:rPr lang="en-US" sz="2000" b="1" dirty="0" err="1"/>
              <a:t>fatto</a:t>
            </a:r>
            <a:r>
              <a:rPr lang="en-US" sz="2000" b="1" dirty="0"/>
              <a:t> di </a:t>
            </a:r>
            <a:r>
              <a:rPr lang="en-US" sz="2000" b="1" dirty="0" err="1"/>
              <a:t>sottoporre</a:t>
            </a:r>
            <a:r>
              <a:rPr lang="en-US" sz="2000" b="1" dirty="0"/>
              <a:t> a </a:t>
            </a:r>
            <a:r>
              <a:rPr lang="en-US" sz="2000" b="1" dirty="0" err="1"/>
              <a:t>soprusi</a:t>
            </a:r>
            <a:r>
              <a:rPr lang="en-US" sz="2000" b="1" dirty="0"/>
              <a:t>, </a:t>
            </a:r>
            <a:r>
              <a:rPr lang="en-US" sz="2000" b="1" dirty="0" err="1"/>
              <a:t>molestie</a:t>
            </a:r>
            <a:r>
              <a:rPr lang="en-US" sz="2000" b="1" dirty="0"/>
              <a:t>, </a:t>
            </a:r>
            <a:r>
              <a:rPr lang="en-US" sz="2000" b="1" dirty="0" err="1"/>
              <a:t>insulti</a:t>
            </a:r>
            <a:r>
              <a:rPr lang="en-US" sz="2000" b="1" dirty="0"/>
              <a:t>, </a:t>
            </a:r>
            <a:r>
              <a:rPr lang="en-US" sz="2000" b="1" dirty="0" err="1"/>
              <a:t>stereotipi</a:t>
            </a:r>
            <a:r>
              <a:rPr lang="en-US" sz="2000" b="1" dirty="0"/>
              <a:t> </a:t>
            </a:r>
            <a:r>
              <a:rPr lang="en-US" sz="2000" b="1" dirty="0" err="1"/>
              <a:t>negativi</a:t>
            </a:r>
            <a:r>
              <a:rPr lang="en-US" sz="2000" b="1" dirty="0"/>
              <a:t>, </a:t>
            </a:r>
            <a:r>
              <a:rPr lang="en-US" sz="2000" b="1" dirty="0" err="1"/>
              <a:t>stigmatizzazione</a:t>
            </a:r>
            <a:r>
              <a:rPr lang="en-US" sz="2000" b="1" dirty="0"/>
              <a:t> o </a:t>
            </a:r>
            <a:r>
              <a:rPr lang="en-US" sz="2000" b="1" dirty="0" err="1"/>
              <a:t>minacce</a:t>
            </a:r>
            <a:r>
              <a:rPr lang="en-US" sz="2000" b="1" dirty="0"/>
              <a:t> tale persona o </a:t>
            </a:r>
            <a:r>
              <a:rPr lang="en-US" sz="2000" b="1" dirty="0" err="1"/>
              <a:t>gruppo</a:t>
            </a:r>
            <a:r>
              <a:rPr lang="en-US" sz="2000" b="1" dirty="0"/>
              <a:t>, e </a:t>
            </a:r>
            <a:r>
              <a:rPr lang="en-US" sz="2000" b="1" dirty="0" err="1"/>
              <a:t>comprende</a:t>
            </a:r>
            <a:r>
              <a:rPr lang="en-US" sz="2000" b="1" dirty="0"/>
              <a:t> la </a:t>
            </a:r>
            <a:r>
              <a:rPr lang="en-US" sz="2000" b="1" dirty="0" err="1"/>
              <a:t>giustificazione</a:t>
            </a:r>
            <a:r>
              <a:rPr lang="en-US" sz="2000" b="1" dirty="0"/>
              <a:t> di </a:t>
            </a:r>
            <a:r>
              <a:rPr lang="en-US" sz="2000" b="1" dirty="0" err="1"/>
              <a:t>queste</a:t>
            </a:r>
            <a:r>
              <a:rPr lang="en-US" sz="2000" b="1" dirty="0"/>
              <a:t> </a:t>
            </a:r>
            <a:r>
              <a:rPr lang="en-US" sz="2000" b="1" dirty="0" err="1"/>
              <a:t>varie</a:t>
            </a:r>
            <a:r>
              <a:rPr lang="en-US" sz="2000" b="1" dirty="0"/>
              <a:t> </a:t>
            </a:r>
            <a:r>
              <a:rPr lang="en-US" sz="2000" b="1" dirty="0" err="1"/>
              <a:t>forme</a:t>
            </a:r>
            <a:r>
              <a:rPr lang="en-US" sz="2000" b="1" dirty="0"/>
              <a:t> di </a:t>
            </a:r>
            <a:r>
              <a:rPr lang="en-US" sz="2000" b="1" dirty="0" err="1"/>
              <a:t>espressione</a:t>
            </a:r>
            <a:r>
              <a:rPr lang="en-US" sz="2000" b="1" dirty="0"/>
              <a:t>, </a:t>
            </a:r>
            <a:r>
              <a:rPr lang="en-US" sz="2000" b="1" dirty="0" err="1"/>
              <a:t>fondata</a:t>
            </a:r>
            <a:r>
              <a:rPr lang="en-US" sz="2000" b="1" dirty="0"/>
              <a:t> </a:t>
            </a:r>
            <a:r>
              <a:rPr lang="en-US" sz="2000" b="1" dirty="0" err="1"/>
              <a:t>su</a:t>
            </a:r>
            <a:r>
              <a:rPr lang="en-US" sz="2000" b="1" dirty="0"/>
              <a:t> una </a:t>
            </a:r>
            <a:r>
              <a:rPr lang="en-US" sz="2000" b="1" dirty="0" err="1"/>
              <a:t>serie</a:t>
            </a:r>
            <a:r>
              <a:rPr lang="en-US" sz="2000" b="1" dirty="0"/>
              <a:t> di </a:t>
            </a:r>
            <a:r>
              <a:rPr lang="en-US" sz="2000" b="1" dirty="0" err="1"/>
              <a:t>motivi</a:t>
            </a:r>
            <a:r>
              <a:rPr lang="en-US" sz="2000" dirty="0"/>
              <a:t>, </a:t>
            </a:r>
            <a:r>
              <a:rPr lang="en-US" sz="2000" dirty="0" err="1"/>
              <a:t>quali</a:t>
            </a:r>
            <a:r>
              <a:rPr lang="en-US" sz="2000" dirty="0"/>
              <a:t> la ‘</a:t>
            </a:r>
            <a:r>
              <a:rPr lang="en-US" sz="2000" dirty="0" err="1"/>
              <a:t>razza</a:t>
            </a:r>
            <a:r>
              <a:rPr lang="en-US" sz="2000" dirty="0"/>
              <a:t>’, il </a:t>
            </a:r>
            <a:r>
              <a:rPr lang="en-US" sz="2000" dirty="0" err="1"/>
              <a:t>colore</a:t>
            </a:r>
            <a:r>
              <a:rPr lang="en-US" sz="2000" dirty="0"/>
              <a:t>, la lingua, la </a:t>
            </a:r>
            <a:r>
              <a:rPr lang="en-US" sz="2000" dirty="0" err="1"/>
              <a:t>religione</a:t>
            </a:r>
            <a:r>
              <a:rPr lang="en-US" sz="2000" dirty="0"/>
              <a:t> o le </a:t>
            </a:r>
            <a:r>
              <a:rPr lang="en-US" sz="2000" dirty="0" err="1"/>
              <a:t>convizioni</a:t>
            </a:r>
            <a:r>
              <a:rPr lang="en-US" sz="2000" dirty="0"/>
              <a:t>, la </a:t>
            </a:r>
            <a:r>
              <a:rPr lang="en-US" sz="2000" dirty="0" err="1"/>
              <a:t>nazionalità</a:t>
            </a:r>
            <a:r>
              <a:rPr lang="en-US" sz="2000" dirty="0"/>
              <a:t> o </a:t>
            </a:r>
            <a:r>
              <a:rPr lang="en-US" sz="2000" dirty="0" err="1"/>
              <a:t>l’origine</a:t>
            </a:r>
            <a:r>
              <a:rPr lang="en-US" sz="2000" dirty="0"/>
              <a:t> </a:t>
            </a:r>
            <a:r>
              <a:rPr lang="en-US" sz="2000" dirty="0" err="1"/>
              <a:t>nazionale</a:t>
            </a:r>
            <a:r>
              <a:rPr lang="en-US" sz="2000" dirty="0"/>
              <a:t> o </a:t>
            </a:r>
            <a:r>
              <a:rPr lang="en-US" sz="2000" dirty="0" err="1"/>
              <a:t>etnica</a:t>
            </a:r>
            <a:r>
              <a:rPr lang="en-US" sz="2000" dirty="0"/>
              <a:t>, </a:t>
            </a:r>
            <a:r>
              <a:rPr lang="en-US" sz="2000" dirty="0" err="1"/>
              <a:t>nonché</a:t>
            </a:r>
            <a:r>
              <a:rPr lang="en-US" sz="2000" dirty="0"/>
              <a:t> </a:t>
            </a:r>
            <a:r>
              <a:rPr lang="en-US" sz="2000" dirty="0" err="1"/>
              <a:t>l’ascendenza</a:t>
            </a:r>
            <a:r>
              <a:rPr lang="en-US" sz="2000" dirty="0"/>
              <a:t>, </a:t>
            </a:r>
            <a:r>
              <a:rPr lang="en-US" sz="2000" dirty="0" err="1"/>
              <a:t>l’età</a:t>
            </a:r>
            <a:r>
              <a:rPr lang="en-US" sz="2000" dirty="0"/>
              <a:t>, la </a:t>
            </a:r>
            <a:r>
              <a:rPr lang="en-US" sz="2000" dirty="0" err="1"/>
              <a:t>disabilità</a:t>
            </a:r>
            <a:r>
              <a:rPr lang="en-US" sz="2000" dirty="0"/>
              <a:t>, il </a:t>
            </a:r>
            <a:r>
              <a:rPr lang="en-US" sz="2000" dirty="0" err="1"/>
              <a:t>sesso</a:t>
            </a:r>
            <a:r>
              <a:rPr lang="en-US" sz="2000" dirty="0"/>
              <a:t>, </a:t>
            </a:r>
            <a:r>
              <a:rPr lang="en-US" sz="2000" dirty="0" err="1"/>
              <a:t>l’identità</a:t>
            </a:r>
            <a:r>
              <a:rPr lang="en-US" sz="2000" dirty="0"/>
              <a:t> di </a:t>
            </a:r>
            <a:r>
              <a:rPr lang="en-US" sz="2000" dirty="0" err="1"/>
              <a:t>genere</a:t>
            </a:r>
            <a:r>
              <a:rPr lang="en-US" sz="2000" dirty="0"/>
              <a:t>, </a:t>
            </a:r>
            <a:r>
              <a:rPr lang="en-US" sz="2000" dirty="0" err="1"/>
              <a:t>l’orientamento</a:t>
            </a:r>
            <a:r>
              <a:rPr lang="en-US" sz="2000" dirty="0"/>
              <a:t> </a:t>
            </a:r>
            <a:r>
              <a:rPr lang="en-US" sz="2000" dirty="0" err="1"/>
              <a:t>sessuale</a:t>
            </a:r>
            <a:r>
              <a:rPr lang="en-US" sz="2000" dirty="0"/>
              <a:t> e </a:t>
            </a:r>
            <a:r>
              <a:rPr lang="en-US" sz="2000" dirty="0" err="1"/>
              <a:t>ogni</a:t>
            </a:r>
            <a:r>
              <a:rPr lang="en-US" sz="2000" dirty="0"/>
              <a:t> </a:t>
            </a:r>
            <a:r>
              <a:rPr lang="en-US" sz="2000" dirty="0" err="1"/>
              <a:t>altra</a:t>
            </a:r>
            <a:r>
              <a:rPr lang="en-US" sz="2000" dirty="0"/>
              <a:t> </a:t>
            </a:r>
            <a:r>
              <a:rPr lang="en-US" sz="2000" dirty="0" err="1"/>
              <a:t>caratteristica</a:t>
            </a:r>
            <a:r>
              <a:rPr lang="en-US" sz="2000" dirty="0"/>
              <a:t> o </a:t>
            </a:r>
            <a:r>
              <a:rPr lang="en-US" sz="2000" dirty="0" err="1"/>
              <a:t>situazione</a:t>
            </a:r>
            <a:r>
              <a:rPr lang="en-US" sz="2000" dirty="0"/>
              <a:t> </a:t>
            </a:r>
            <a:r>
              <a:rPr lang="en-US" sz="2000" dirty="0" err="1"/>
              <a:t>personale</a:t>
            </a:r>
            <a:r>
              <a:rPr lang="en-US" sz="2000" dirty="0"/>
              <a:t>» </a:t>
            </a:r>
          </a:p>
          <a:p>
            <a:pPr defTabSz="914400">
              <a:lnSpc>
                <a:spcPct val="110000"/>
              </a:lnSpc>
              <a:spcAft>
                <a:spcPts val="600"/>
              </a:spcAft>
              <a:defRPr lang="en-US"/>
            </a:pPr>
            <a:r>
              <a:rPr lang="en-US" sz="2000" dirty="0"/>
              <a:t>(</a:t>
            </a:r>
            <a:r>
              <a:rPr lang="en-US" sz="2000" dirty="0" err="1"/>
              <a:t>Commissione</a:t>
            </a:r>
            <a:r>
              <a:rPr lang="en-US" sz="2000" dirty="0"/>
              <a:t> </a:t>
            </a:r>
            <a:r>
              <a:rPr lang="en-US" sz="2000" dirty="0" err="1"/>
              <a:t>Europea</a:t>
            </a:r>
            <a:r>
              <a:rPr lang="en-US" sz="2000" dirty="0"/>
              <a:t> </a:t>
            </a:r>
            <a:r>
              <a:rPr lang="en-US" sz="2000" dirty="0" err="1"/>
              <a:t>contro</a:t>
            </a:r>
            <a:r>
              <a:rPr lang="en-US" sz="2000" dirty="0"/>
              <a:t> il </a:t>
            </a:r>
            <a:r>
              <a:rPr lang="en-US" sz="2000" dirty="0" err="1"/>
              <a:t>Razzismo</a:t>
            </a:r>
            <a:r>
              <a:rPr lang="en-US" sz="2000" dirty="0"/>
              <a:t> e </a:t>
            </a:r>
            <a:r>
              <a:rPr lang="en-US" sz="2000" dirty="0" err="1"/>
              <a:t>l’intolleranza</a:t>
            </a:r>
            <a:r>
              <a:rPr lang="en-US" sz="2000" dirty="0"/>
              <a:t> (ECRI) del </a:t>
            </a:r>
            <a:r>
              <a:rPr lang="en-US" sz="2000" dirty="0" err="1"/>
              <a:t>Consiglio</a:t>
            </a:r>
            <a:r>
              <a:rPr lang="en-US" sz="2000" dirty="0"/>
              <a:t> </a:t>
            </a:r>
            <a:r>
              <a:rPr lang="en-US" sz="2000" dirty="0" err="1"/>
              <a:t>d’Europa</a:t>
            </a:r>
            <a:r>
              <a:rPr lang="en-US" sz="2000" dirty="0"/>
              <a:t>, 2015)</a:t>
            </a:r>
          </a:p>
        </p:txBody>
      </p:sp>
      <p:sp>
        <p:nvSpPr>
          <p:cNvPr id="19" name="TextBox 18">
            <a:extLst>
              <a:ext uri="{FF2B5EF4-FFF2-40B4-BE49-F238E27FC236}">
                <a16:creationId xmlns:a16="http://schemas.microsoft.com/office/drawing/2014/main" id="{F1BB87EA-BC49-4831-9EE4-211E50D9A957}"/>
              </a:ext>
            </a:extLst>
          </p:cNvPr>
          <p:cNvSpPr txBox="1"/>
          <p:nvPr/>
        </p:nvSpPr>
        <p:spPr>
          <a:xfrm>
            <a:off x="473978" y="4609609"/>
            <a:ext cx="5940470" cy="2031325"/>
          </a:xfrm>
          <a:prstGeom prst="rect">
            <a:avLst/>
          </a:prstGeom>
          <a:noFill/>
          <a:ln>
            <a:solidFill>
              <a:schemeClr val="accent1"/>
            </a:solidFill>
          </a:ln>
        </p:spPr>
        <p:txBody>
          <a:bodyPr wrap="square">
            <a:spAutoFit/>
          </a:bodyPr>
          <a:lstStyle/>
          <a:p>
            <a:pPr lvl="0"/>
            <a:r>
              <a:rPr lang="en-GB" sz="1800" dirty="0"/>
              <a:t>All </a:t>
            </a:r>
            <a:r>
              <a:rPr lang="en-GB" sz="1800" b="1" dirty="0"/>
              <a:t>forms of expression</a:t>
            </a:r>
            <a:r>
              <a:rPr lang="en-GB" sz="1800" dirty="0"/>
              <a:t> which </a:t>
            </a:r>
            <a:r>
              <a:rPr lang="en-GB" sz="1800" b="1" dirty="0"/>
              <a:t>spread, incite, promote, justify</a:t>
            </a:r>
            <a:r>
              <a:rPr lang="en-GB" sz="1800" dirty="0"/>
              <a:t> racial </a:t>
            </a:r>
            <a:r>
              <a:rPr lang="en-GB" sz="1800" b="1" dirty="0"/>
              <a:t>hatred</a:t>
            </a:r>
            <a:r>
              <a:rPr lang="en-GB" sz="1800" dirty="0"/>
              <a:t>, xenophobia, anti-Semitism or other forms of hatred based on intolerance, including intolerance expressed by aggressive nationalism and ethnocentrism, discrimination and hostility against minorities, migrants and people of immigrant origin (Committee of Ministers, Council of Europe, </a:t>
            </a:r>
            <a:r>
              <a:rPr lang="en-GB" sz="1800" i="1" dirty="0"/>
              <a:t>Recommendation No. R(97)20 on Hate Speech</a:t>
            </a:r>
            <a:r>
              <a:rPr lang="en-GB" sz="1800" dirty="0"/>
              <a:t>)</a:t>
            </a:r>
            <a:endParaRPr lang="en-US" sz="1800" dirty="0"/>
          </a:p>
        </p:txBody>
      </p:sp>
      <p:sp>
        <p:nvSpPr>
          <p:cNvPr id="20" name="TextBox 19">
            <a:extLst>
              <a:ext uri="{FF2B5EF4-FFF2-40B4-BE49-F238E27FC236}">
                <a16:creationId xmlns:a16="http://schemas.microsoft.com/office/drawing/2014/main" id="{2B56A71B-4AB3-4F6D-ABEC-21A4D0EAAE44}"/>
              </a:ext>
            </a:extLst>
          </p:cNvPr>
          <p:cNvSpPr txBox="1"/>
          <p:nvPr/>
        </p:nvSpPr>
        <p:spPr>
          <a:xfrm>
            <a:off x="473978" y="2453429"/>
            <a:ext cx="5940470" cy="2031325"/>
          </a:xfrm>
          <a:prstGeom prst="rect">
            <a:avLst/>
          </a:prstGeom>
          <a:solidFill>
            <a:schemeClr val="bg1"/>
          </a:solidFill>
          <a:ln>
            <a:solidFill>
              <a:schemeClr val="accent1"/>
            </a:solidFill>
          </a:ln>
        </p:spPr>
        <p:txBody>
          <a:bodyPr wrap="square">
            <a:spAutoFit/>
          </a:bodyPr>
          <a:lstStyle/>
          <a:p>
            <a:pPr lvl="0"/>
            <a:r>
              <a:rPr lang="it-IT" dirty="0"/>
              <a:t>[Hate speech]: Nell’àmbito dei nuovi media e di Internet, </a:t>
            </a:r>
            <a:r>
              <a:rPr lang="it-IT" b="1" dirty="0"/>
              <a:t>espressione di odio e incitamento all’odio di tipo razzista, tramite discorsi, slogan e insulti violenti</a:t>
            </a:r>
            <a:r>
              <a:rPr lang="it-IT" dirty="0"/>
              <a:t>, </a:t>
            </a:r>
            <a:r>
              <a:rPr lang="it-IT" b="1" dirty="0"/>
              <a:t>rivolti contro individui, specialmente se noti o famosi</a:t>
            </a:r>
            <a:r>
              <a:rPr lang="it-IT" dirty="0"/>
              <a:t>, o intere fasce di popolazione (stranieri e immigrati, donne, persone di colore, omosessuali, credenti di altre religioni, disabili, ecc.) (www.treccani.it)</a:t>
            </a:r>
            <a:endParaRPr lang="en-GB" dirty="0"/>
          </a:p>
        </p:txBody>
      </p:sp>
    </p:spTree>
    <p:extLst>
      <p:ext uri="{BB962C8B-B14F-4D97-AF65-F5344CB8AC3E}">
        <p14:creationId xmlns:p14="http://schemas.microsoft.com/office/powerpoint/2010/main" val="59600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F140F9-20B2-48BF-A685-F4579BE4197D}"/>
              </a:ext>
            </a:extLst>
          </p:cNvPr>
          <p:cNvSpPr>
            <a:spLocks noGrp="1"/>
          </p:cNvSpPr>
          <p:nvPr>
            <p:ph type="title"/>
          </p:nvPr>
        </p:nvSpPr>
        <p:spPr>
          <a:xfrm>
            <a:off x="838200" y="365760"/>
            <a:ext cx="10515600" cy="1325563"/>
          </a:xfrm>
        </p:spPr>
        <p:txBody>
          <a:bodyPr>
            <a:normAutofit/>
          </a:bodyPr>
          <a:lstStyle/>
          <a:p>
            <a:r>
              <a:rPr lang="it-IT">
                <a:solidFill>
                  <a:schemeClr val="bg1"/>
                </a:solidFill>
              </a:rPr>
              <a:t>La difesa del confine</a:t>
            </a:r>
            <a:endParaRPr lang="en-GB">
              <a:solidFill>
                <a:schemeClr val="bg1"/>
              </a:solidFill>
            </a:endParaRPr>
          </a:p>
        </p:txBody>
      </p:sp>
      <p:pic>
        <p:nvPicPr>
          <p:cNvPr id="4" name="Picture 3">
            <a:extLst>
              <a:ext uri="{FF2B5EF4-FFF2-40B4-BE49-F238E27FC236}">
                <a16:creationId xmlns:a16="http://schemas.microsoft.com/office/drawing/2014/main" id="{1FE054F0-5B87-476F-BA3D-5521A0959BD0}"/>
              </a:ext>
            </a:extLst>
          </p:cNvPr>
          <p:cNvPicPr>
            <a:picLocks noChangeAspect="1"/>
          </p:cNvPicPr>
          <p:nvPr/>
        </p:nvPicPr>
        <p:blipFill rotWithShape="1">
          <a:blip r:embed="rId2"/>
          <a:srcRect l="13640" r="14345"/>
          <a:stretch/>
        </p:blipFill>
        <p:spPr>
          <a:xfrm>
            <a:off x="841248" y="2276857"/>
            <a:ext cx="5015484" cy="3900106"/>
          </a:xfrm>
          <a:prstGeom prst="rect">
            <a:avLst/>
          </a:prstGeom>
        </p:spPr>
      </p:pic>
      <p:sp>
        <p:nvSpPr>
          <p:cNvPr id="3" name="Content Placeholder 2">
            <a:extLst>
              <a:ext uri="{FF2B5EF4-FFF2-40B4-BE49-F238E27FC236}">
                <a16:creationId xmlns:a16="http://schemas.microsoft.com/office/drawing/2014/main" id="{960323A4-3834-4C90-86C6-1390B1301B33}"/>
              </a:ext>
            </a:extLst>
          </p:cNvPr>
          <p:cNvSpPr>
            <a:spLocks noGrp="1"/>
          </p:cNvSpPr>
          <p:nvPr>
            <p:ph idx="1"/>
          </p:nvPr>
        </p:nvSpPr>
        <p:spPr>
          <a:xfrm>
            <a:off x="6005015" y="2276856"/>
            <a:ext cx="5397689" cy="3994289"/>
          </a:xfrm>
        </p:spPr>
        <p:txBody>
          <a:bodyPr anchor="ctr">
            <a:normAutofit fontScale="92500" lnSpcReduction="10000"/>
          </a:bodyPr>
          <a:lstStyle/>
          <a:p>
            <a:pPr marL="0" indent="0">
              <a:buNone/>
            </a:pPr>
            <a:r>
              <a:rPr lang="it-IT" sz="1600" dirty="0"/>
              <a:t>Durante le manifestazioni di agosto a </a:t>
            </a:r>
            <a:r>
              <a:rPr lang="it-IT" sz="1600" b="1" dirty="0"/>
              <a:t>Berlino</a:t>
            </a:r>
            <a:r>
              <a:rPr lang="it-IT" sz="1600" dirty="0"/>
              <a:t>, contro le restrizioni per Covid-19, su uno uno striscione si poteva leggere </a:t>
            </a:r>
            <a:r>
              <a:rPr lang="it-IT" sz="1600" b="1" dirty="0"/>
              <a:t>«Difendi i nostri confini»; nelle conversazioni su Facebook dei gruppi di destra i messaggi per difendersi da COVID-19 si fondevano con quelli sul difendersi dagli immigrati</a:t>
            </a:r>
            <a:r>
              <a:rPr lang="it-IT" sz="1600" dirty="0"/>
              <a:t>. </a:t>
            </a:r>
            <a:endParaRPr lang="it-IT" sz="1600"/>
          </a:p>
          <a:p>
            <a:pPr marL="0" indent="0">
              <a:buNone/>
            </a:pPr>
            <a:r>
              <a:rPr lang="it-IT" sz="1600" dirty="0"/>
              <a:t>In Ungheria, la notizia di alcuni casi di COVID-19 in un gruppo di studenti stranieri è stata strumentalizza in chiave anti-asilo e anti-immigrazione. Zoltán Lomnici, portavoce del Forum dell'Alleanza Civile sostenuto dal governo ha scritto su FB «... </a:t>
            </a:r>
            <a:r>
              <a:rPr lang="it-IT" sz="1600" b="1" dirty="0"/>
              <a:t>il virus si sta diffondendo più velocemente nei paesi di immigrazione; ciò giustifica la politica migratoria del governo ungherese e mostra che la teoria della società aperta di George Soros ha fallito completamente</a:t>
            </a:r>
            <a:r>
              <a:rPr lang="it-IT" sz="1600" dirty="0"/>
              <a:t>»,</a:t>
            </a:r>
            <a:endParaRPr lang="it-IT" sz="1600"/>
          </a:p>
          <a:p>
            <a:pPr marL="0" indent="0">
              <a:buNone/>
            </a:pPr>
            <a:r>
              <a:rPr lang="it-IT" sz="1600" dirty="0"/>
              <a:t>In Grecia, i casi di COVID-19 registrati nei campi profughi sono stati definiti dai media </a:t>
            </a:r>
            <a:r>
              <a:rPr lang="it-IT" sz="1600" i="1" dirty="0"/>
              <a:t>meanstream</a:t>
            </a:r>
            <a:r>
              <a:rPr lang="it-IT" sz="1600" dirty="0"/>
              <a:t> una «</a:t>
            </a:r>
            <a:r>
              <a:rPr lang="it-IT" sz="1600" b="1" dirty="0"/>
              <a:t>bomba a orologeria</a:t>
            </a:r>
            <a:r>
              <a:rPr lang="it-IT" sz="1600" dirty="0"/>
              <a:t>». Esponenti del partito di governo Nuova Democrazia hanno usato COVID-19 come pretesto per costruire campi «chiusi» per i richiedenti asilo. </a:t>
            </a:r>
            <a:endParaRPr lang="en-GB" sz="1600"/>
          </a:p>
        </p:txBody>
      </p:sp>
      <p:sp>
        <p:nvSpPr>
          <p:cNvPr id="5" name="Date Placeholder 4">
            <a:extLst>
              <a:ext uri="{FF2B5EF4-FFF2-40B4-BE49-F238E27FC236}">
                <a16:creationId xmlns:a16="http://schemas.microsoft.com/office/drawing/2014/main" id="{3F585A22-6AE6-409D-9073-410D3384ED1C}"/>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fld id="{04B9524C-E0AE-4C7B-825B-805B5E7B363A}" type="datetime1">
              <a:rPr kumimoji="0" lang="en-US" sz="1200" b="0" i="0" u="none" strike="noStrike" kern="1" cap="none" spc="0" normalizeH="0" baseline="0" noProof="0" smtClean="0">
                <a:ln>
                  <a:noFill/>
                </a:ln>
                <a:solidFill>
                  <a:prstClr val="black">
                    <a:tint val="75000"/>
                  </a:prstClr>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a:pPr>
              <a:t>11/11/2021</a:t>
            </a:fld>
            <a:endParaRPr kumimoji="0" lang="en-GB" sz="1200" b="0" i="0" u="none" strike="noStrike" kern="1" cap="none" spc="0" normalizeH="0" baseline="0" noProof="0">
              <a:ln>
                <a:noFill/>
              </a:ln>
              <a:solidFill>
                <a:prstClr val="black">
                  <a:tint val="75000"/>
                </a:prstClr>
              </a:solidFill>
              <a:effectLst/>
              <a:uLnTx/>
              <a:uFillTx/>
              <a:latin typeface="Calibri" pitchFamily="2" charset="0"/>
              <a:cs typeface="Calibri" pitchFamily="2" charset="0"/>
            </a:endParaRPr>
          </a:p>
        </p:txBody>
      </p:sp>
      <p:sp>
        <p:nvSpPr>
          <p:cNvPr id="6" name="Slide Number Placeholder 5">
            <a:extLst>
              <a:ext uri="{FF2B5EF4-FFF2-40B4-BE49-F238E27FC236}">
                <a16:creationId xmlns:a16="http://schemas.microsoft.com/office/drawing/2014/main" id="{7ADC42BC-0D86-40ED-97A1-BF2D83F01105}"/>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C7137687-6C79-410F-A8C7-9D1D087244C6}" type="slidenum">
              <a:rPr kumimoji="0" lang="en-GB" sz="1200" b="0" i="0" u="none" strike="noStrike" kern="1" cap="none" spc="0" normalizeH="0" baseline="0" noProof="0" smtClean="0">
                <a:ln>
                  <a:noFill/>
                </a:ln>
                <a:solidFill>
                  <a:prstClr val="black">
                    <a:tint val="75000"/>
                  </a:prstClr>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a:pPr>
              <a:t>60</a:t>
            </a:fld>
            <a:endParaRPr kumimoji="0" lang="en-GB" sz="1200" b="0" i="0" u="none" strike="noStrike" kern="1" cap="none" spc="0" normalizeH="0" baseline="0" noProof="0">
              <a:ln>
                <a:noFill/>
              </a:ln>
              <a:solidFill>
                <a:prstClr val="black">
                  <a:tint val="75000"/>
                </a:prstClr>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3924252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8BD91EF-3594-440C-A2CB-1C7B073389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5582" y="364885"/>
            <a:ext cx="6021333" cy="57929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0F2F68-ECB3-45D1-838B-B6A8254364E9}"/>
              </a:ext>
            </a:extLst>
          </p:cNvPr>
          <p:cNvSpPr>
            <a:spLocks noGrp="1"/>
          </p:cNvSpPr>
          <p:nvPr>
            <p:ph type="title"/>
          </p:nvPr>
        </p:nvSpPr>
        <p:spPr>
          <a:xfrm>
            <a:off x="5943600" y="704088"/>
            <a:ext cx="5389728" cy="1188720"/>
          </a:xfrm>
        </p:spPr>
        <p:txBody>
          <a:bodyPr anchor="ctr">
            <a:normAutofit/>
          </a:bodyPr>
          <a:lstStyle/>
          <a:p>
            <a:r>
              <a:rPr lang="it-IT" sz="3700">
                <a:solidFill>
                  <a:schemeClr val="bg1"/>
                </a:solidFill>
              </a:rPr>
              <a:t>Il ritono del «border spectacle»</a:t>
            </a:r>
            <a:endParaRPr lang="en-GB" sz="3700">
              <a:solidFill>
                <a:schemeClr val="bg1"/>
              </a:solidFill>
            </a:endParaRPr>
          </a:p>
        </p:txBody>
      </p:sp>
      <p:pic>
        <p:nvPicPr>
          <p:cNvPr id="5" name="Picture 4">
            <a:extLst>
              <a:ext uri="{FF2B5EF4-FFF2-40B4-BE49-F238E27FC236}">
                <a16:creationId xmlns:a16="http://schemas.microsoft.com/office/drawing/2014/main" id="{D64BA2D3-8105-48AA-8B8B-748AB8E3321D}"/>
              </a:ext>
            </a:extLst>
          </p:cNvPr>
          <p:cNvPicPr>
            <a:picLocks noChangeAspect="1"/>
          </p:cNvPicPr>
          <p:nvPr/>
        </p:nvPicPr>
        <p:blipFill>
          <a:blip r:embed="rId2"/>
          <a:stretch>
            <a:fillRect/>
          </a:stretch>
        </p:blipFill>
        <p:spPr>
          <a:xfrm>
            <a:off x="1272697" y="364888"/>
            <a:ext cx="3270430" cy="2787746"/>
          </a:xfrm>
          <a:prstGeom prst="rect">
            <a:avLst/>
          </a:prstGeom>
        </p:spPr>
      </p:pic>
      <p:pic>
        <p:nvPicPr>
          <p:cNvPr id="8" name="Picture 7">
            <a:extLst>
              <a:ext uri="{FF2B5EF4-FFF2-40B4-BE49-F238E27FC236}">
                <a16:creationId xmlns:a16="http://schemas.microsoft.com/office/drawing/2014/main" id="{B8B39707-B76E-49B1-93B7-18C4E35A439C}"/>
              </a:ext>
            </a:extLst>
          </p:cNvPr>
          <p:cNvPicPr>
            <a:picLocks noChangeAspect="1"/>
          </p:cNvPicPr>
          <p:nvPr/>
        </p:nvPicPr>
        <p:blipFill>
          <a:blip r:embed="rId3"/>
          <a:stretch>
            <a:fillRect/>
          </a:stretch>
        </p:blipFill>
        <p:spPr>
          <a:xfrm>
            <a:off x="575084" y="3504530"/>
            <a:ext cx="4665656" cy="2508669"/>
          </a:xfrm>
          <a:prstGeom prst="rect">
            <a:avLst/>
          </a:prstGeom>
        </p:spPr>
      </p:pic>
      <p:sp>
        <p:nvSpPr>
          <p:cNvPr id="3" name="Content Placeholder 2">
            <a:extLst>
              <a:ext uri="{FF2B5EF4-FFF2-40B4-BE49-F238E27FC236}">
                <a16:creationId xmlns:a16="http://schemas.microsoft.com/office/drawing/2014/main" id="{FC636271-1B02-4F0F-807B-8E1DCD3612A9}"/>
              </a:ext>
            </a:extLst>
          </p:cNvPr>
          <p:cNvSpPr>
            <a:spLocks noGrp="1"/>
          </p:cNvSpPr>
          <p:nvPr>
            <p:ph idx="1"/>
          </p:nvPr>
        </p:nvSpPr>
        <p:spPr>
          <a:xfrm>
            <a:off x="5943600" y="2066544"/>
            <a:ext cx="5389728" cy="3785616"/>
          </a:xfrm>
        </p:spPr>
        <p:txBody>
          <a:bodyPr>
            <a:normAutofit/>
          </a:bodyPr>
          <a:lstStyle/>
          <a:p>
            <a:pPr marL="0" indent="0">
              <a:buNone/>
            </a:pPr>
            <a:r>
              <a:rPr lang="it-IT" sz="1600" dirty="0">
                <a:solidFill>
                  <a:schemeClr val="bg1"/>
                </a:solidFill>
              </a:rPr>
              <a:t>La COVID-19 ha esacerbato la situazione dell'immigrazione in Europa, con diversi stati dell'UE che utilizzano COVID-19 per rifiutare l’accesso ai richiedenti asilo. </a:t>
            </a:r>
          </a:p>
          <a:p>
            <a:pPr marL="0" indent="0">
              <a:buNone/>
            </a:pPr>
            <a:r>
              <a:rPr lang="it-IT" sz="1600" dirty="0">
                <a:solidFill>
                  <a:schemeClr val="bg1"/>
                </a:solidFill>
              </a:rPr>
              <a:t>In Gran Bretagna, la riduzione dei TIR che attraversano la Manica ha fatto aumentare il numero di richiedenti asilo che affrontano il viaggio su piccoli gommoni con pale e pagaie. </a:t>
            </a:r>
            <a:r>
              <a:rPr lang="it-IT" sz="1600" b="1" dirty="0">
                <a:solidFill>
                  <a:schemeClr val="bg1"/>
                </a:solidFill>
              </a:rPr>
              <a:t>Cosa che la stampa </a:t>
            </a:r>
            <a:r>
              <a:rPr lang="it-IT" sz="1600" b="1" i="1" dirty="0" err="1">
                <a:solidFill>
                  <a:schemeClr val="bg1"/>
                </a:solidFill>
              </a:rPr>
              <a:t>meanstream</a:t>
            </a:r>
            <a:r>
              <a:rPr lang="it-IT" sz="1600" b="1" dirty="0">
                <a:solidFill>
                  <a:schemeClr val="bg1"/>
                </a:solidFill>
              </a:rPr>
              <a:t> (BBC compresa) ha commentato con grande sensazionalismo</a:t>
            </a:r>
            <a:r>
              <a:rPr lang="it-IT" sz="1600" dirty="0">
                <a:solidFill>
                  <a:schemeClr val="bg1"/>
                </a:solidFill>
              </a:rPr>
              <a:t>.</a:t>
            </a:r>
          </a:p>
          <a:p>
            <a:pPr marL="0" indent="0">
              <a:buNone/>
            </a:pPr>
            <a:r>
              <a:rPr lang="it-IT" sz="1600" b="1" dirty="0">
                <a:solidFill>
                  <a:schemeClr val="bg1"/>
                </a:solidFill>
              </a:rPr>
              <a:t>La morte del migrante sudanese </a:t>
            </a:r>
            <a:r>
              <a:rPr lang="it-IT" sz="1600" b="1" dirty="0" err="1">
                <a:solidFill>
                  <a:schemeClr val="bg1"/>
                </a:solidFill>
              </a:rPr>
              <a:t>Abdulfatah</a:t>
            </a:r>
            <a:r>
              <a:rPr lang="it-IT" sz="1600" b="1" dirty="0">
                <a:solidFill>
                  <a:schemeClr val="bg1"/>
                </a:solidFill>
              </a:rPr>
              <a:t> </a:t>
            </a:r>
            <a:r>
              <a:rPr lang="it-IT" sz="1600" b="1" dirty="0" err="1">
                <a:solidFill>
                  <a:schemeClr val="bg1"/>
                </a:solidFill>
              </a:rPr>
              <a:t>Hamdallah</a:t>
            </a:r>
            <a:r>
              <a:rPr lang="it-IT" sz="1600" b="1" dirty="0">
                <a:solidFill>
                  <a:schemeClr val="bg1"/>
                </a:solidFill>
              </a:rPr>
              <a:t>, a fine agosto, ha causato una «tempesta mediatica» nel Regno Unito, che a sua volta ha spinto attivisti di estrema destra a pattugliare gli arrivi sulle coste meridionali.</a:t>
            </a:r>
          </a:p>
          <a:p>
            <a:pPr marL="0" indent="0">
              <a:buNone/>
            </a:pPr>
            <a:r>
              <a:rPr lang="it-IT" sz="1600" b="1" dirty="0">
                <a:solidFill>
                  <a:schemeClr val="bg1"/>
                </a:solidFill>
              </a:rPr>
              <a:t>Negli stessi mesi, anche la rotta delle Canarie è stata raccontata dalla stampa spagnola secondo un frame di «</a:t>
            </a:r>
            <a:r>
              <a:rPr lang="it-IT" sz="1600" b="1" dirty="0" err="1">
                <a:solidFill>
                  <a:schemeClr val="bg1"/>
                </a:solidFill>
              </a:rPr>
              <a:t>border</a:t>
            </a:r>
            <a:r>
              <a:rPr lang="it-IT" sz="1600" b="1" dirty="0">
                <a:solidFill>
                  <a:schemeClr val="bg1"/>
                </a:solidFill>
              </a:rPr>
              <a:t> </a:t>
            </a:r>
            <a:r>
              <a:rPr lang="it-IT" sz="1600" b="1" dirty="0" err="1">
                <a:solidFill>
                  <a:schemeClr val="bg1"/>
                </a:solidFill>
              </a:rPr>
              <a:t>spectacle</a:t>
            </a:r>
            <a:r>
              <a:rPr lang="it-IT" sz="1600" b="1" dirty="0">
                <a:solidFill>
                  <a:schemeClr val="bg1"/>
                </a:solidFill>
              </a:rPr>
              <a:t>» (De Genova 2017).</a:t>
            </a:r>
            <a:endParaRPr lang="en-GB" sz="1600" b="1" dirty="0">
              <a:solidFill>
                <a:schemeClr val="bg1"/>
              </a:solidFill>
            </a:endParaRPr>
          </a:p>
        </p:txBody>
      </p:sp>
      <p:sp>
        <p:nvSpPr>
          <p:cNvPr id="4" name="Date Placeholder 3">
            <a:extLst>
              <a:ext uri="{FF2B5EF4-FFF2-40B4-BE49-F238E27FC236}">
                <a16:creationId xmlns:a16="http://schemas.microsoft.com/office/drawing/2014/main" id="{2182E19D-AE51-4DFE-98A1-E60EA27B57D6}"/>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fld id="{8BD6A8C4-1D7A-467F-96C8-D7CA2DEE3F5F}" type="datetime1">
              <a:rPr kumimoji="0" lang="en-US" sz="1200" b="0" i="0" u="none" strike="noStrike" kern="1" cap="none" spc="0" normalizeH="0" baseline="0" noProof="0" smtClean="0">
                <a:ln>
                  <a:noFill/>
                </a:ln>
                <a:solidFill>
                  <a:prstClr val="black">
                    <a:tint val="75000"/>
                  </a:prstClr>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a:pPr>
              <a:t>11/11/2021</a:t>
            </a:fld>
            <a:endParaRPr kumimoji="0" lang="en-GB" sz="1200" b="0" i="0" u="none" strike="noStrike" kern="1" cap="none" spc="0" normalizeH="0" baseline="0" noProof="0">
              <a:ln>
                <a:noFill/>
              </a:ln>
              <a:solidFill>
                <a:prstClr val="black">
                  <a:tint val="75000"/>
                </a:prstClr>
              </a:solidFill>
              <a:effectLst/>
              <a:uLnTx/>
              <a:uFillTx/>
              <a:latin typeface="Calibri" pitchFamily="2" charset="0"/>
              <a:cs typeface="Calibri" pitchFamily="2" charset="0"/>
            </a:endParaRPr>
          </a:p>
        </p:txBody>
      </p:sp>
      <p:sp>
        <p:nvSpPr>
          <p:cNvPr id="6" name="Slide Number Placeholder 5">
            <a:extLst>
              <a:ext uri="{FF2B5EF4-FFF2-40B4-BE49-F238E27FC236}">
                <a16:creationId xmlns:a16="http://schemas.microsoft.com/office/drawing/2014/main" id="{41F0C85E-AB21-464C-9433-473028615B0F}"/>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C7137687-6C79-410F-A8C7-9D1D087244C6}" type="slidenum">
              <a:rPr kumimoji="0" lang="en-GB" sz="1200" b="0" i="0" u="none" strike="noStrike" kern="1" cap="none" spc="0" normalizeH="0" baseline="0" noProof="0" smtClean="0">
                <a:ln>
                  <a:noFill/>
                </a:ln>
                <a:solidFill>
                  <a:prstClr val="black">
                    <a:tint val="75000"/>
                  </a:prstClr>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a:pPr>
              <a:t>61</a:t>
            </a:fld>
            <a:endParaRPr kumimoji="0" lang="en-GB" sz="1200" b="0" i="0" u="none" strike="noStrike" kern="1" cap="none" spc="0" normalizeH="0" baseline="0" noProof="0">
              <a:ln>
                <a:noFill/>
              </a:ln>
              <a:solidFill>
                <a:prstClr val="black">
                  <a:tint val="75000"/>
                </a:prstClr>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16363093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olo 4"/>
          <p:cNvSpPr>
            <a:spLocks noGrp="1"/>
          </p:cNvSpPr>
          <p:nvPr>
            <p:ph type="title"/>
          </p:nvPr>
        </p:nvSpPr>
        <p:spPr>
          <a:xfrm>
            <a:off x="4965430" y="629268"/>
            <a:ext cx="6586491" cy="1286160"/>
          </a:xfrm>
        </p:spPr>
        <p:txBody>
          <a:bodyPr anchor="b">
            <a:normAutofit/>
          </a:bodyPr>
          <a:lstStyle/>
          <a:p>
            <a:r>
              <a:rPr lang="en-GB" dirty="0"/>
              <a:t>Lo “</a:t>
            </a:r>
            <a:r>
              <a:rPr lang="en-GB" dirty="0" err="1"/>
              <a:t>spettacolo</a:t>
            </a:r>
            <a:r>
              <a:rPr lang="en-GB" dirty="0"/>
              <a:t>” del confine</a:t>
            </a:r>
          </a:p>
        </p:txBody>
      </p:sp>
      <p:sp>
        <p:nvSpPr>
          <p:cNvPr id="6" name="Segnaposto contenuto 5"/>
          <p:cNvSpPr>
            <a:spLocks noGrp="1"/>
          </p:cNvSpPr>
          <p:nvPr>
            <p:ph idx="1"/>
          </p:nvPr>
        </p:nvSpPr>
        <p:spPr>
          <a:xfrm>
            <a:off x="4965431" y="2438400"/>
            <a:ext cx="6586489" cy="4131210"/>
          </a:xfrm>
        </p:spPr>
        <p:txBody>
          <a:bodyPr>
            <a:normAutofit fontScale="85000" lnSpcReduction="10000"/>
          </a:bodyPr>
          <a:lstStyle/>
          <a:p>
            <a:pPr marL="0" indent="0">
              <a:lnSpc>
                <a:spcPct val="110000"/>
              </a:lnSpc>
              <a:buNone/>
            </a:pPr>
            <a:r>
              <a:rPr lang="en-US" sz="1800" dirty="0"/>
              <a:t>“Some migrants are </a:t>
            </a:r>
            <a:r>
              <a:rPr lang="en-US" sz="1800" dirty="0" err="1"/>
              <a:t>categorised</a:t>
            </a:r>
            <a:r>
              <a:rPr lang="en-US" sz="1800" dirty="0"/>
              <a:t> as ‘illegal’ because they have presumably violated ‘the Law’. Yet in most depictions of these migrants, there is little if any account of what the law truly is, or of how it came to be so… </a:t>
            </a:r>
            <a:r>
              <a:rPr lang="en-US" sz="1800" b="1" dirty="0"/>
              <a:t>Migrants only become ‘illegal’ when legislative or enforcement-based measures render particular migrations or types of migration ‘illegal’—or in other words, </a:t>
            </a:r>
            <a:r>
              <a:rPr lang="en-US" sz="1800" b="1" i="1" dirty="0" err="1"/>
              <a:t>illegalise</a:t>
            </a:r>
            <a:r>
              <a:rPr lang="en-US" sz="1800" b="1" dirty="0"/>
              <a:t> them. From this standpoint, there are not really ‘illegal’ migrants so much as </a:t>
            </a:r>
            <a:r>
              <a:rPr lang="en-US" sz="1800" b="1" i="1" dirty="0" err="1"/>
              <a:t>illegalised</a:t>
            </a:r>
            <a:r>
              <a:rPr lang="en-US" sz="1800" b="1" dirty="0"/>
              <a:t> migrants.</a:t>
            </a:r>
            <a:r>
              <a:rPr lang="en-US" sz="1800" dirty="0"/>
              <a:t> The real origins of such </a:t>
            </a:r>
            <a:r>
              <a:rPr lang="en-US" sz="1800" dirty="0" err="1"/>
              <a:t>illegalisations</a:t>
            </a:r>
            <a:r>
              <a:rPr lang="en-US" sz="1800" dirty="0"/>
              <a:t> are to be found in the deliberations and decisions of lawmakers. The law that </a:t>
            </a:r>
            <a:r>
              <a:rPr lang="en-US" sz="1800" dirty="0" err="1"/>
              <a:t>illegalises</a:t>
            </a:r>
            <a:r>
              <a:rPr lang="en-US" sz="1800" dirty="0"/>
              <a:t> migrants remains largely invisible, while the </a:t>
            </a:r>
            <a:r>
              <a:rPr lang="en-US" sz="1800" dirty="0" err="1"/>
              <a:t>spectre</a:t>
            </a:r>
            <a:r>
              <a:rPr lang="en-US" sz="1800" dirty="0"/>
              <a:t> of the devious and cunning migrant </a:t>
            </a:r>
            <a:r>
              <a:rPr lang="en-US" sz="1800" b="1" dirty="0"/>
              <a:t>becomes hyper-visible through mass media representations of border policing.</a:t>
            </a:r>
            <a:r>
              <a:rPr lang="en-US" sz="1800" dirty="0"/>
              <a:t>  This is… </a:t>
            </a:r>
            <a:r>
              <a:rPr lang="en-US" sz="1800" b="1" dirty="0"/>
              <a:t>a </a:t>
            </a:r>
            <a:r>
              <a:rPr lang="en-US" sz="1800" b="1" i="1" dirty="0"/>
              <a:t>spectacle</a:t>
            </a:r>
            <a:r>
              <a:rPr lang="en-US" sz="1800" b="1" dirty="0"/>
              <a:t> of </a:t>
            </a:r>
            <a:r>
              <a:rPr lang="en-US" sz="1800" b="1" i="1" dirty="0"/>
              <a:t>enforcement</a:t>
            </a:r>
            <a:r>
              <a:rPr lang="en-US" sz="1800" b="1" dirty="0"/>
              <a:t> at ‘the’ border, whereby migrant ‘illegality’ is rendered spectacularly visible. The Border Spectacle sets a </a:t>
            </a:r>
            <a:r>
              <a:rPr lang="en-US" sz="1800" b="1" i="1" dirty="0"/>
              <a:t>scene</a:t>
            </a:r>
            <a:r>
              <a:rPr lang="en-US" sz="1800" b="1" dirty="0"/>
              <a:t> that appears to be all about ‘exclusion,’ where allegedly ‘unwanted’ or ‘undesirable’—and in any case, ‘unqualified’ or ‘ineligible’— migrants must be stopped, kept out, and turned around. At the same time, the border appears to demonstrate, verify, and legitimate the… naturalness and putative necessity of such exclusion</a:t>
            </a:r>
            <a:r>
              <a:rPr lang="en-US" sz="1800" dirty="0"/>
              <a:t>. (Nicholas De Genova, 2017)</a:t>
            </a:r>
            <a:endParaRPr lang="en-GB" sz="1800" dirty="0"/>
          </a:p>
        </p:txBody>
      </p:sp>
      <p:pic>
        <p:nvPicPr>
          <p:cNvPr id="2" name="Picture 1">
            <a:extLst>
              <a:ext uri="{FF2B5EF4-FFF2-40B4-BE49-F238E27FC236}">
                <a16:creationId xmlns:a16="http://schemas.microsoft.com/office/drawing/2014/main" id="{26249584-13B9-4161-975C-BAEB5B0CC36B}"/>
              </a:ext>
            </a:extLst>
          </p:cNvPr>
          <p:cNvPicPr>
            <a:picLocks noChangeAspect="1"/>
          </p:cNvPicPr>
          <p:nvPr/>
        </p:nvPicPr>
        <p:blipFill rotWithShape="1">
          <a:blip r:embed="rId2"/>
          <a:srcRect t="1551"/>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7AF67"/>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58FB5A7A-0E88-40CA-9BC9-2763513959F8}"/>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fld id="{0E76DD7D-C6F3-4B98-84BB-9F602A1DA0A6}" type="datetime1">
              <a:rPr kumimoji="0" lang="en-US" sz="1200" b="0" i="0" u="none" strike="noStrike" kern="1" cap="none" spc="0" normalizeH="0" baseline="0" noProof="0" smtClean="0">
                <a:ln>
                  <a:noFill/>
                </a:ln>
                <a:solidFill>
                  <a:prstClr val="black">
                    <a:tint val="75000"/>
                  </a:prstClr>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a:pPr>
              <a:t>11/11/2021</a:t>
            </a:fld>
            <a:endParaRPr kumimoji="0" lang="en-GB" sz="1200" b="0" i="0" u="none" strike="noStrike" kern="1" cap="none" spc="0" normalizeH="0" baseline="0" noProof="0">
              <a:ln>
                <a:noFill/>
              </a:ln>
              <a:solidFill>
                <a:prstClr val="black">
                  <a:tint val="75000"/>
                </a:prstClr>
              </a:solidFill>
              <a:effectLst/>
              <a:uLnTx/>
              <a:uFillTx/>
              <a:latin typeface="Calibri" pitchFamily="2" charset="0"/>
              <a:cs typeface="Calibri" pitchFamily="2" charset="0"/>
            </a:endParaRPr>
          </a:p>
        </p:txBody>
      </p:sp>
      <p:sp>
        <p:nvSpPr>
          <p:cNvPr id="4" name="Slide Number Placeholder 3">
            <a:extLst>
              <a:ext uri="{FF2B5EF4-FFF2-40B4-BE49-F238E27FC236}">
                <a16:creationId xmlns:a16="http://schemas.microsoft.com/office/drawing/2014/main" id="{56C119C5-B247-4070-B7CB-CE562585978A}"/>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C7137687-6C79-410F-A8C7-9D1D087244C6}" type="slidenum">
              <a:rPr kumimoji="0" lang="en-GB" sz="1200" b="0" i="0" u="none" strike="noStrike" kern="1" cap="none" spc="0" normalizeH="0" baseline="0" noProof="0" smtClean="0">
                <a:ln>
                  <a:noFill/>
                </a:ln>
                <a:solidFill>
                  <a:prstClr val="black">
                    <a:tint val="75000"/>
                  </a:prstClr>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a:pPr>
              <a:t>62</a:t>
            </a:fld>
            <a:endParaRPr kumimoji="0" lang="en-GB" sz="1200" b="0" i="0" u="none" strike="noStrike" kern="1" cap="none" spc="0" normalizeH="0" baseline="0" noProof="0">
              <a:ln>
                <a:noFill/>
              </a:ln>
              <a:solidFill>
                <a:prstClr val="black">
                  <a:tint val="75000"/>
                </a:prstClr>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41034588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2570"/>
            <a:ext cx="12192000" cy="8580070"/>
          </a:xfrm>
          <a:prstGeom prst="rect">
            <a:avLst/>
          </a:prstGeom>
        </p:spPr>
      </p:pic>
      <p:sp>
        <p:nvSpPr>
          <p:cNvPr id="2" name="Date Placeholder 1">
            <a:extLst>
              <a:ext uri="{FF2B5EF4-FFF2-40B4-BE49-F238E27FC236}">
                <a16:creationId xmlns:a16="http://schemas.microsoft.com/office/drawing/2014/main" id="{B985EE39-35E3-4BDD-A279-DC9E3835A744}"/>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fld id="{30A6AF4D-1CBC-488F-A29C-775C77C924AD}" type="datetime1">
              <a:rPr kumimoji="0" lang="en-US" sz="1200" b="0" i="0" u="none" strike="noStrike" kern="1" cap="none" spc="0" normalizeH="0" baseline="0" noProof="0" smtClean="0">
                <a:ln>
                  <a:noFill/>
                </a:ln>
                <a:solidFill>
                  <a:prstClr val="black">
                    <a:tint val="75000"/>
                  </a:prstClr>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a:pPr>
              <a:t>11/11/2021</a:t>
            </a:fld>
            <a:endParaRPr kumimoji="0" lang="en-GB" sz="1200" b="0" i="0" u="none" strike="noStrike" kern="1" cap="none" spc="0" normalizeH="0" baseline="0" noProof="0">
              <a:ln>
                <a:noFill/>
              </a:ln>
              <a:solidFill>
                <a:prstClr val="black">
                  <a:tint val="75000"/>
                </a:prstClr>
              </a:solidFill>
              <a:effectLst/>
              <a:uLnTx/>
              <a:uFillTx/>
              <a:latin typeface="Calibri" pitchFamily="2" charset="0"/>
              <a:cs typeface="Calibri" pitchFamily="2" charset="0"/>
            </a:endParaRPr>
          </a:p>
        </p:txBody>
      </p:sp>
      <p:sp>
        <p:nvSpPr>
          <p:cNvPr id="3" name="Slide Number Placeholder 2">
            <a:extLst>
              <a:ext uri="{FF2B5EF4-FFF2-40B4-BE49-F238E27FC236}">
                <a16:creationId xmlns:a16="http://schemas.microsoft.com/office/drawing/2014/main" id="{9E9AC8D1-DFCF-492C-BEAD-F3EAA5E6D9D7}"/>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C7137687-6C79-410F-A8C7-9D1D087244C6}" type="slidenum">
              <a:rPr kumimoji="0" lang="en-GB" sz="1200" b="0" i="0" u="none" strike="noStrike" kern="1" cap="none" spc="0" normalizeH="0" baseline="0" noProof="0" smtClean="0">
                <a:ln>
                  <a:noFill/>
                </a:ln>
                <a:solidFill>
                  <a:prstClr val="black">
                    <a:tint val="75000"/>
                  </a:prstClr>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a:pPr>
              <a:t>63</a:t>
            </a:fld>
            <a:endParaRPr kumimoji="0" lang="en-GB" sz="1200" b="0" i="0" u="none" strike="noStrike" kern="1" cap="none" spc="0" normalizeH="0" baseline="0" noProof="0">
              <a:ln>
                <a:noFill/>
              </a:ln>
              <a:solidFill>
                <a:prstClr val="black">
                  <a:tint val="75000"/>
                </a:prstClr>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19590659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magine 8"/>
          <p:cNvPicPr>
            <a:picLocks noChangeAspect="1"/>
            <a:extLst>
              <a:ext uri="smNativeData">
                <pr:smNativeData xmlns:pr="smNativeData" xmlns:p14="http://schemas.microsoft.com/office/powerpoint/2010/main" xmlns="" val="SMDATA_15_/ufCXRMAAAAlAAAAEQAAAC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2LjS4DAAAABAAAAAAAAAAAAAAAAAAAAAAAAAAHgAAAGgAAAAAAAAAAAAAAAAAAAAAAAAAAAAAABAnAAAQJwAAAAAAAAAAAAAAAAAAAAAAAAAAAAAAAAAAAAAAAAAAAAAUAAAAAAAAAMDA/wAAAAAAZAAAADIAAAAAAAAAZAAAAAAAAAB/f38ACgAAAB8AAABUAAAAAAAABQAAAAEAAAAAAAAAAAAAAAAAAAAAAAAAAAAAAAAAAAAAAAAAAAAAAAJ/f38AAAAAA8zMzADAwP8Af39/AAAAAAAAAAAAAAAAAP///wAAAAAAIQAAABgAAAAUAAAAjSYAAOUBAAC4NgAAfBoAABAAAAAmAAAACAAAAP//////////"/>
              </a:ext>
            </a:extLst>
          </p:cNvPicPr>
          <p:nvPr/>
        </p:nvPicPr>
        <p:blipFill>
          <a:blip r:embed="rId3"/>
          <a:stretch>
            <a:fillRect/>
          </a:stretch>
        </p:blipFill>
        <p:spPr>
          <a:xfrm>
            <a:off x="7104012" y="509413"/>
            <a:ext cx="2495818" cy="3795887"/>
          </a:xfrm>
          <a:prstGeom prst="rect">
            <a:avLst/>
          </a:prstGeom>
          <a:noFill/>
          <a:ln>
            <a:noFill/>
          </a:ln>
          <a:effectLst/>
        </p:spPr>
      </p:pic>
      <p:sp>
        <p:nvSpPr>
          <p:cNvPr id="4" name="Rectangle 25"/>
          <p:cNvSpPr>
            <a:extLst>
              <a:ext uri="smNativeData">
                <pr:smNativeData xmlns:pr="smNativeData" xmlns:p14="http://schemas.microsoft.com/office/powerpoint/2010/main" xmlns="" val="SMDATA_13_/ufCXRMAAAAlAAAAZAAAAC0AAAAAkAAAAEgAAACQAAAASAAAAAAAAAABAAAAAAAAAAEAAABQAAAAAAAAAAAA4D8AAAAAAADgPwAAAAAAAOA/AAAAAAAA4D8AAAAAAADgPwAAAAAAAOA/AAAAAAAA4D8AAAAAAADgPwAAAAAAAOA/AAAAAAAA4D8CAAAAjAAAAAEAAAAAAAAAQEBAAP///wgAAAAAAAAAAAAAAAAAAAAAAAAAAAAAAAAAAAAAZAAAAAEAAABAAAAAAAAAAAAAAAAAAAAAAAAAAAAAAAAAAAAAAAAAAAAAAAAAAAAAAAAAAAAAAAAAAAAAAAAAAAAAAAAAAAAAAAAAAAAAAAAAAAAAAAAAAAAAAAAAAAAAFAAAADwAAAABAAAAAAAAAEBAQADIAAAAAgAAADIAAAAUAAAAIw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O////8MAAAAEAAAAAAAAAAAAAAAAAAAAAAAAAAeAAAAaAAAAAAAAAAAAAAAAAAAAAAAAAAAAAAAECcAABAnAAAAAAAAAAAAAAAAAAAAAAAAAAAAAAAAAAAAAAAAAAAAABQAAAAAAAAAwMD/AAAAAABkAAAAMgAAAAAAAABkAAAAAAAAAH9/fwAKAAAAHwAAAFQAAABAQEAAAAAAAQAAAAAAAAAAAAAAAAAAAAAAAAAAAAAAAAAAAAAAAAAAQEBAAH9/fwAAAAADzMzMAMDA/wB/f38AAAAAAAAAAAAAAAAAAAAAAAAAAAAhAAAAGAAAABQAAABTAgAAgRwAALFIAADZJwAAEAAAACYAAAAIAAAA//////////8="/>
              </a:ext>
            </a:extLst>
          </p:cNvSpPr>
          <p:nvPr/>
        </p:nvSpPr>
        <p:spPr>
          <a:xfrm>
            <a:off x="377825" y="4633595"/>
            <a:ext cx="11438890" cy="1844040"/>
          </a:xfrm>
          <a:prstGeom prst="rect">
            <a:avLst/>
          </a:prstGeom>
          <a:solidFill>
            <a:srgbClr val="404040"/>
          </a:solidFill>
          <a:ln w="127000" cap="flat" cmpd="thinThick" algn="ctr">
            <a:solidFill>
              <a:srgbClr val="404040"/>
            </a:solidFill>
            <a:prstDash val="solid"/>
            <a:headEnd type="none"/>
            <a:tailEnd type="none"/>
          </a:ln>
          <a:effectLst/>
        </p:spPr>
        <p:txBody>
          <a:bodyPr vert="horz" wrap="square" lIns="91440" tIns="45720" rIns="91440" bIns="45720" numCol="1" spcCol="215900" anchor="ctr"/>
          <a:lstStyle/>
          <a:p>
            <a:pPr marL="0" marR="0" lvl="0" indent="0" algn="ctr" defTabSz="457200" eaLnBrk="1" fontAlgn="auto" latinLnBrk="0" hangingPunct="1">
              <a:lnSpc>
                <a:spcPct val="100000"/>
              </a:lnSpc>
              <a:spcBef>
                <a:spcPts val="0"/>
              </a:spcBef>
              <a:spcAft>
                <a:spcPts val="0"/>
              </a:spcAft>
              <a:buClrTx/>
              <a:buSzTx/>
              <a:buFontTx/>
              <a:buNone/>
              <a:tabLst/>
              <a:defRPr lang="en-US">
                <a:solidFill>
                  <a:srgbClr val="FFFFFF"/>
                </a:solidFill>
                <a:latin typeface="Calibri" pitchFamily="2" charset="0"/>
                <a:ea typeface="Calibri" pitchFamily="2" charset="0"/>
                <a:cs typeface="Calibri" pitchFamily="2" charset="0"/>
              </a:defRPr>
            </a:pPr>
            <a:endParaRPr kumimoji="0" lang="en-US" sz="1800" b="0" i="0" u="none" strike="noStrike" kern="1" cap="none" spc="0" normalizeH="0" baseline="0" noProof="0">
              <a:ln>
                <a:noFill/>
              </a:ln>
              <a:solidFill>
                <a:srgbClr val="FFFFFF"/>
              </a:solidFill>
              <a:effectLst/>
              <a:uLnTx/>
              <a:uFillTx/>
              <a:latin typeface="Calibri" pitchFamily="2" charset="0"/>
              <a:cs typeface="Calibri" pitchFamily="2" charset="0"/>
            </a:endParaRPr>
          </a:p>
        </p:txBody>
      </p:sp>
      <p:sp>
        <p:nvSpPr>
          <p:cNvPr id="5" name="Title 5"/>
          <p:cNvSpPr>
            <a:spLocks noGrp="1" noChangeArrowheads="1"/>
            <a:extLst>
              <a:ext uri="smNativeData">
                <pr:smNativeData xmlns:pr="smNativeData" xmlns:p14="http://schemas.microsoft.com/office/powerpoint/2010/main" xmlns="" val="SMDATA_13_/ufCXRMAAAAlAAAAZAAAAA0AAAAAkAAAAEgAAACQAAAASAAAAAAAAAAC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Lf///8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AwAAQx0AAMZHAAD8IgAAEAAAACYAAAAIAAAAvSAAAAAAAAA="/>
              </a:ext>
            </a:extLst>
          </p:cNvSpPr>
          <p:nvPr>
            <p:ph type="title"/>
          </p:nvPr>
        </p:nvSpPr>
        <p:spPr>
          <a:xfrm>
            <a:off x="527685" y="4756785"/>
            <a:ext cx="11139805" cy="930275"/>
          </a:xfrm>
        </p:spPr>
        <p:txBody>
          <a:bodyPr vert="horz" wrap="square" lIns="91440" tIns="45720" rIns="91440" bIns="45720" numCol="1" spcCol="215900" anchor="b">
            <a:prstTxWarp prst="textNoShape">
              <a:avLst/>
            </a:prstTxWarp>
          </a:bodyPr>
          <a:lstStyle/>
          <a:p>
            <a:pPr algn="ctr">
              <a:defRPr lang="en-US"/>
            </a:pPr>
            <a:r>
              <a:rPr lang="en-US" sz="4600">
                <a:solidFill>
                  <a:srgbClr val="FFFFFF"/>
                </a:solidFill>
              </a:rPr>
              <a:t>Un (mio) approccio diacronico e comparato</a:t>
            </a:r>
          </a:p>
        </p:txBody>
      </p:sp>
      <p:pic>
        <p:nvPicPr>
          <p:cNvPr id="6" name="Immagine 1"/>
          <p:cNvPicPr>
            <a:picLocks noChangeAspect="1"/>
            <a:extLst>
              <a:ext uri="smNativeData">
                <pr:smNativeData xmlns:pr="smNativeData" xmlns:p14="http://schemas.microsoft.com/office/powerpoint/2010/main" xmlns="" val="SMDATA_15_/ufCXRMAAAAlAAAAEQAAAC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C+QQBODAAAABAAAAAAAAAAAAAAAAAAAAAAAAAAHgAAAGgAAAAAAAAAAAAAAAAAAAAAAAAAAAAAABAnAAAQJwAAAAAAAAAAAAAAAAAAAAAAAAAAAAAAAAAAAAAAAAAAAAAUAAAAAAAAAMDA/wAAAAAAZAAAADIAAAAAAAAAZAAAAAAAAAB/f38ACgAAAB8AAABUAAAAAAAABQAAAAEAAAAAAAAAAAAAAAAAAAAAAAAAAAAAAAAAAAAAAAAAAAAAAAJ/f38AAAAAA8zMzADAwP8Af39/AAAAAAAAAAAAAAAAAP///wAAAAAAIQAAABgAAAAUAAAA+AEAAO8BAABUEgAAchoAABAAAAAmAAAACAAAAP//////////"/>
              </a:ext>
            </a:extLst>
          </p:cNvPicPr>
          <p:nvPr/>
        </p:nvPicPr>
        <p:blipFill>
          <a:blip r:embed="rId4"/>
          <a:stretch>
            <a:fillRect/>
          </a:stretch>
        </p:blipFill>
        <p:spPr>
          <a:xfrm>
            <a:off x="2346280" y="518878"/>
            <a:ext cx="2540281" cy="3806176"/>
          </a:xfrm>
          <a:prstGeom prst="rect">
            <a:avLst/>
          </a:prstGeom>
          <a:noFill/>
          <a:ln>
            <a:noFill/>
          </a:ln>
          <a:effectLst/>
        </p:spPr>
      </p:pic>
      <p:pic>
        <p:nvPicPr>
          <p:cNvPr id="7" name="Immagine 11"/>
          <p:cNvPicPr>
            <a:picLocks noChangeAspect="1"/>
            <a:extLst>
              <a:ext uri="smNativeData">
                <pr:smNativeData xmlns:pr="smNativeData" xmlns:p14="http://schemas.microsoft.com/office/powerpoint/2010/main" xmlns="" val="SMDATA_15_/ufCXRMAAAAlAAAAEQAAAC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BIAl5BDAAAABAAAAAAAAAAAAAAAAAAAAAAAAAAHgAAAGgAAAAAAAAAAAAAAAAAAAAAAAAAAAAAABAnAAAQJwAAAAAAAAAAAAAAAAAAAAAAAAAAAAAAAAAAAAAAAAAAAAAUAAAAAAAAAMDA/wAAAAAAZAAAADIAAAAAAAAAZAAAAAAAAAB/f38ACgAAAB8AAABUAAAAAAAABQAAAAEAAAAAAAAAAAAAAAAAAAAAAAAAAAAAAAAAAAAAAAAAAAAAAAJ/f38AAAAAA8zMzADAwP8Af39/AAAAAAAAAAAAAAAAAP///wAAAAAAIQAAABgAAAAUAAAApRUAAOUBAAAeIwAAfBoAABAAAAAmAAAACAAAAP//////////"/>
              </a:ext>
            </a:extLst>
          </p:cNvPicPr>
          <p:nvPr/>
        </p:nvPicPr>
        <p:blipFill>
          <a:blip r:embed="rId5"/>
          <a:stretch>
            <a:fillRect/>
          </a:stretch>
        </p:blipFill>
        <p:spPr>
          <a:xfrm>
            <a:off x="4980841" y="509413"/>
            <a:ext cx="2093838" cy="3815254"/>
          </a:xfrm>
          <a:prstGeom prst="rect">
            <a:avLst/>
          </a:prstGeom>
          <a:noFill/>
          <a:ln>
            <a:noFill/>
          </a:ln>
          <a:effectLst/>
        </p:spPr>
      </p:pic>
      <p:pic>
        <p:nvPicPr>
          <p:cNvPr id="10" name="Immagine 10"/>
          <p:cNvPicPr>
            <a:picLocks noChangeAspect="1"/>
            <a:extLst>
              <a:ext uri="smNativeData">
                <pr:smNativeData xmlns:pr="smNativeData" xmlns:p14="http://schemas.microsoft.com/office/powerpoint/2010/main" xmlns="" val="SMDATA_15_/ufCXRMAAAAlAAAAEQAAAC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CCqAXZDAAAABAAAAAAAAAAAAAAAAAAAAAAAAAAHgAAAGgAAAAAAAAAAAAAAAAAAAAAAAAAAAAAABAnAAAQJwAAAAAAAAAAAAAAAAAAAAAAAAAAAAAAAAAAAAAAAAAAAAAUAAAAAAAAAMDA/wAAAAAAZAAAADIAAAAAAAAAZAAAAAAAAAB/f38ACgAAAB8AAABUAAAAAAAABQAAAAEAAAAAAAAAAAAAAAAAAAAAAAAAAAAAAAAAAAAAAAAAAAAAAAJ/f38AAAAAA8zMzADAwP8Af39/AAAAAAAAAAAAAAAAAP///wAAAAAAIQAAABgAAAAUAAAAwDgAAB8CAAALSQAAiBoAABAAAAAmAAAACAAAAP//////////"/>
              </a:ext>
            </a:extLst>
          </p:cNvPicPr>
          <p:nvPr/>
        </p:nvPicPr>
        <p:blipFill>
          <a:blip r:embed="rId6"/>
          <a:stretch>
            <a:fillRect/>
          </a:stretch>
        </p:blipFill>
        <p:spPr>
          <a:xfrm>
            <a:off x="9634652" y="509413"/>
            <a:ext cx="2533629" cy="3795887"/>
          </a:xfrm>
          <a:prstGeom prst="rect">
            <a:avLst/>
          </a:prstGeom>
          <a:noFill/>
          <a:ln>
            <a:noFill/>
          </a:ln>
          <a:effectLst/>
        </p:spPr>
      </p:pic>
      <p:sp>
        <p:nvSpPr>
          <p:cNvPr id="11" name="Straight Connector 31"/>
          <p:cNvSpPr>
            <a:extLst>
              <a:ext uri="smNativeData">
                <pr:smNativeData xmlns:pr="smNativeData" xmlns:p14="http://schemas.microsoft.com/office/powerpoint/2010/main" xmlns="" val="SMDATA_13_/ufCXRMAAAAlAAAACgAAAA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AAAANnZ2QAj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R+umMMAAAAEAAAAAAAAAAAAAAAAAAAAAAAAAAeAAAAaAAAAAAAAAAAAAAAAAAAAAAAAAAAAAAAECcAABAnAAAAAAAAAAAAAAAAAAAAAAAAAAAAAAAAAAAAAAAAAAAAABQAAAAAAAAAwMD/AAAAAABkAAAAMgAAAAAAAABkAAAAAAAAAH9/fwAKAAAAHwAAAFQAAAD///8AAAAAAQAAAAAAAAAAAAAAAAAAAAAAAAAAAAAAAAAAAAAAAAAA2dnZAH9/fwAAAAADzMzMAMDA/wB/f38AAAAAAAAAAAAAAAAAAAAAAAAAAAAhAAAAGAAAABQAAACYDQAATSMAAGg9AABNIwAAEAAAACYAAAAIAAAA//////////8="/>
              </a:ext>
            </a:extLst>
          </p:cNvSpPr>
          <p:nvPr/>
        </p:nvSpPr>
        <p:spPr>
          <a:xfrm>
            <a:off x="2209800" y="5738495"/>
            <a:ext cx="7772400" cy="0"/>
          </a:xfrm>
          <a:prstGeom prst="line">
            <a:avLst/>
          </a:prstGeom>
          <a:noFill/>
          <a:ln w="22225" cap="flat" cmpd="sng" algn="ctr">
            <a:solidFill>
              <a:srgbClr val="D9D9D9"/>
            </a:solidFill>
            <a:prstDash val="solid"/>
            <a:headEnd type="none"/>
            <a:tailEnd type="none"/>
          </a:ln>
          <a:effectLst/>
        </p:spPr>
      </p:sp>
      <p:pic>
        <p:nvPicPr>
          <p:cNvPr id="13" name="Picture 12">
            <a:extLst>
              <a:ext uri="{FF2B5EF4-FFF2-40B4-BE49-F238E27FC236}">
                <a16:creationId xmlns:a16="http://schemas.microsoft.com/office/drawing/2014/main" id="{8065CB15-7418-4629-AEC5-C538684817A7}"/>
              </a:ext>
            </a:extLst>
          </p:cNvPr>
          <p:cNvPicPr>
            <a:picLocks noChangeAspect="1"/>
          </p:cNvPicPr>
          <p:nvPr/>
        </p:nvPicPr>
        <p:blipFill>
          <a:blip r:embed="rId7"/>
          <a:stretch>
            <a:fillRect/>
          </a:stretch>
        </p:blipFill>
        <p:spPr>
          <a:xfrm>
            <a:off x="-185178" y="517778"/>
            <a:ext cx="2474503" cy="3795887"/>
          </a:xfrm>
          <a:prstGeom prst="rect">
            <a:avLst/>
          </a:prstGeom>
        </p:spPr>
      </p:pic>
      <p:sp>
        <p:nvSpPr>
          <p:cNvPr id="2" name="Date Placeholder 1">
            <a:extLst>
              <a:ext uri="{FF2B5EF4-FFF2-40B4-BE49-F238E27FC236}">
                <a16:creationId xmlns:a16="http://schemas.microsoft.com/office/drawing/2014/main" id="{4FD17C53-569E-4327-8496-C0D63B3F239D}"/>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34BE5369-0C44-471A-96DE-57CA707114EB}"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8" name="Slide Number Placeholder 7">
            <a:extLst>
              <a:ext uri="{FF2B5EF4-FFF2-40B4-BE49-F238E27FC236}">
                <a16:creationId xmlns:a16="http://schemas.microsoft.com/office/drawing/2014/main" id="{17C3D1DB-10D7-4F62-9C84-6584B71CB5B3}"/>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64</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A7377E4-EDB2-40BE-A981-552988182CE5}"/>
              </a:ext>
            </a:extLst>
          </p:cNvPr>
          <p:cNvSpPr>
            <a:spLocks noGrp="1"/>
          </p:cNvSpPr>
          <p:nvPr>
            <p:ph type="ctrTitle"/>
          </p:nvPr>
        </p:nvSpPr>
        <p:spPr>
          <a:xfrm>
            <a:off x="1524000" y="1122362"/>
            <a:ext cx="9144000" cy="2840037"/>
          </a:xfrm>
        </p:spPr>
        <p:txBody>
          <a:bodyPr>
            <a:normAutofit/>
          </a:bodyPr>
          <a:lstStyle/>
          <a:p>
            <a:r>
              <a:rPr lang="it-IT" sz="5800" dirty="0"/>
              <a:t>Le forme linguistiche dell’odio</a:t>
            </a:r>
            <a:endParaRPr lang="en-GB" sz="5800" dirty="0"/>
          </a:p>
        </p:txBody>
      </p:sp>
      <p:cxnSp>
        <p:nvCxnSpPr>
          <p:cNvPr id="13" name="Straight Connector 12">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8814830"/>
      </p:ext>
    </p:extLst>
  </p:cSld>
  <p:clrMapOvr>
    <a:overrideClrMapping bg1="dk1" tx1="lt1" bg2="dk2" tx2="lt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EB435-4679-4DD2-A1D7-3446FA6EE856}"/>
              </a:ext>
            </a:extLst>
          </p:cNvPr>
          <p:cNvSpPr>
            <a:spLocks noGrp="1"/>
          </p:cNvSpPr>
          <p:nvPr>
            <p:ph type="title"/>
          </p:nvPr>
        </p:nvSpPr>
        <p:spPr>
          <a:xfrm>
            <a:off x="838200" y="365125"/>
            <a:ext cx="10515600" cy="1325880"/>
          </a:xfrm>
        </p:spPr>
        <p:txBody>
          <a:bodyPr wrap="square" anchor="ctr">
            <a:normAutofit fontScale="90000"/>
          </a:bodyPr>
          <a:lstStyle/>
          <a:p>
            <a:r>
              <a:rPr lang="it-IT" dirty="0"/>
              <a:t>Possibili forme di «hate speech» </a:t>
            </a:r>
            <a:br>
              <a:rPr lang="it-IT" dirty="0"/>
            </a:br>
            <a:r>
              <a:rPr lang="it-IT" sz="4000" dirty="0"/>
              <a:t>(secondo le definizioni e la letteratura internazionale)</a:t>
            </a:r>
            <a:endParaRPr lang="en-GB" sz="4000" dirty="0"/>
          </a:p>
        </p:txBody>
      </p:sp>
      <p:sp>
        <p:nvSpPr>
          <p:cNvPr id="11" name="Content Placeholder 6">
            <a:extLst>
              <a:ext uri="{FF2B5EF4-FFF2-40B4-BE49-F238E27FC236}">
                <a16:creationId xmlns:a16="http://schemas.microsoft.com/office/drawing/2014/main" id="{6238D7AD-ED9A-4FB4-8E89-998511629BED}"/>
              </a:ext>
            </a:extLst>
          </p:cNvPr>
          <p:cNvSpPr>
            <a:spLocks noGrp="1"/>
          </p:cNvSpPr>
          <p:nvPr>
            <p:ph idx="1"/>
          </p:nvPr>
        </p:nvSpPr>
        <p:spPr>
          <a:xfrm>
            <a:off x="838200" y="1825625"/>
            <a:ext cx="10515600" cy="4351655"/>
          </a:xfrm>
        </p:spPr>
        <p:txBody>
          <a:bodyPr wrap="square" anchor="t">
            <a:normAutofit/>
          </a:bodyPr>
          <a:lstStyle/>
          <a:p>
            <a:pPr marL="342900" lvl="0" indent="-342900">
              <a:buFont typeface="+mj-lt"/>
              <a:buAutoNum type="arabicPeriod"/>
            </a:pPr>
            <a:r>
              <a:rPr lang="en-GB" sz="2200" dirty="0">
                <a:effectLst/>
              </a:rPr>
              <a:t>Ethnic slurs/insults/hate words</a:t>
            </a:r>
          </a:p>
          <a:p>
            <a:pPr marL="342900" lvl="0" indent="-342900">
              <a:buFont typeface="+mj-lt"/>
              <a:buAutoNum type="arabicPeriod"/>
            </a:pPr>
            <a:r>
              <a:rPr lang="en-GB" sz="2200" dirty="0">
                <a:effectLst/>
              </a:rPr>
              <a:t>Defamation (the act of damaging the good reputation of someone) </a:t>
            </a:r>
          </a:p>
          <a:p>
            <a:pPr marL="342900" lvl="0" indent="-342900">
              <a:buFont typeface="+mj-lt"/>
              <a:buAutoNum type="arabicPeriod"/>
            </a:pPr>
            <a:r>
              <a:rPr lang="en-GB" sz="2200" dirty="0">
                <a:effectLst/>
              </a:rPr>
              <a:t>Threats </a:t>
            </a:r>
          </a:p>
          <a:p>
            <a:pPr marL="342900" lvl="0" indent="-342900">
              <a:buFont typeface="+mj-lt"/>
              <a:buAutoNum type="arabicPeriod"/>
            </a:pPr>
            <a:r>
              <a:rPr lang="en-GB" sz="2200" dirty="0">
                <a:effectLst/>
              </a:rPr>
              <a:t>Verbal assaults </a:t>
            </a:r>
          </a:p>
          <a:p>
            <a:pPr marL="342900" lvl="0" indent="-342900">
              <a:buFont typeface="+mj-lt"/>
              <a:buAutoNum type="arabicPeriod"/>
            </a:pPr>
            <a:r>
              <a:rPr lang="en-GB" sz="2200" dirty="0">
                <a:effectLst/>
              </a:rPr>
              <a:t>Incitement to hatred</a:t>
            </a:r>
          </a:p>
          <a:p>
            <a:pPr marL="342900" lvl="0" indent="-342900">
              <a:buFont typeface="+mj-lt"/>
              <a:buAutoNum type="arabicPeriod"/>
            </a:pPr>
            <a:r>
              <a:rPr lang="en-GB" sz="2200" dirty="0">
                <a:effectLst/>
              </a:rPr>
              <a:t>Body-shaming</a:t>
            </a:r>
          </a:p>
          <a:p>
            <a:pPr marL="342900" lvl="0" indent="-342900">
              <a:buFont typeface="+mj-lt"/>
              <a:buAutoNum type="arabicPeriod"/>
            </a:pPr>
            <a:r>
              <a:rPr lang="en-GB" sz="2200" dirty="0">
                <a:effectLst/>
              </a:rPr>
              <a:t>Stereotypes about LGBTI+ people </a:t>
            </a:r>
          </a:p>
          <a:p>
            <a:pPr marL="342900" lvl="0" indent="-342900">
              <a:buFont typeface="+mj-lt"/>
              <a:buAutoNum type="arabicPeriod"/>
            </a:pPr>
            <a:r>
              <a:rPr lang="en-GB" sz="2200" dirty="0">
                <a:effectLst/>
              </a:rPr>
              <a:t>Stereotypes about ethnic groups</a:t>
            </a:r>
          </a:p>
          <a:p>
            <a:pPr marL="342900" lvl="0" indent="-342900">
              <a:buFont typeface="+mj-lt"/>
              <a:buAutoNum type="arabicPeriod"/>
            </a:pPr>
            <a:r>
              <a:rPr lang="en-GB" sz="2200" dirty="0">
                <a:effectLst/>
              </a:rPr>
              <a:t>Dehumanization of migrants/refugees</a:t>
            </a:r>
          </a:p>
          <a:p>
            <a:pPr marL="342900" lvl="0" indent="-342900">
              <a:buFont typeface="+mj-lt"/>
              <a:buAutoNum type="arabicPeriod"/>
            </a:pPr>
            <a:r>
              <a:rPr lang="en-GB" sz="2200" dirty="0">
                <a:effectLst/>
              </a:rPr>
              <a:t>Jokes about people with disabilities/women/ethnic and religious minorities/Roma etc.</a:t>
            </a:r>
          </a:p>
        </p:txBody>
      </p:sp>
      <p:sp>
        <p:nvSpPr>
          <p:cNvPr id="5" name="Date Placeholder 4">
            <a:extLst>
              <a:ext uri="{FF2B5EF4-FFF2-40B4-BE49-F238E27FC236}">
                <a16:creationId xmlns:a16="http://schemas.microsoft.com/office/drawing/2014/main" id="{A47BD5DF-C155-4A24-9EE1-20AF9EDA7A3C}"/>
              </a:ext>
            </a:extLst>
          </p:cNvPr>
          <p:cNvSpPr>
            <a:spLocks noGrp="1"/>
          </p:cNvSpPr>
          <p:nvPr>
            <p:ph type="dt" sz="quarter" idx="10"/>
          </p:nvPr>
        </p:nvSpPr>
        <p:spPr>
          <a:xfrm>
            <a:off x="838200" y="6356350"/>
            <a:ext cx="2743200" cy="365125"/>
          </a:xfrm>
        </p:spPr>
        <p:txBody>
          <a:bodyPr wrap="square" anchor="ctr">
            <a:normAutofit/>
          </a:bodyPr>
          <a:lstStyle/>
          <a:p>
            <a:pPr marL="0" marR="0" lvl="0" indent="0" algn="l" defTabSz="457200" eaLnBrk="1" fontAlgn="auto" latinLnBrk="0" hangingPunct="1">
              <a:lnSpc>
                <a:spcPct val="100000"/>
              </a:lnSpc>
              <a:spcBef>
                <a:spcPts val="0"/>
              </a:spcBef>
              <a:spcAft>
                <a:spcPts val="600"/>
              </a:spcAft>
              <a:buClrTx/>
              <a:buSzTx/>
              <a:buFontTx/>
              <a:buNone/>
              <a:tabLst/>
              <a:defRPr lang="en-US"/>
            </a:pPr>
            <a:fld id="{5C7F154A-46DD-4AFE-8FD2-52678765FF60}"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60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6" name="Slide Number Placeholder 5">
            <a:extLst>
              <a:ext uri="{FF2B5EF4-FFF2-40B4-BE49-F238E27FC236}">
                <a16:creationId xmlns:a16="http://schemas.microsoft.com/office/drawing/2014/main" id="{DF5351C0-A1A3-4FF4-B987-5929645AF0C0}"/>
              </a:ext>
            </a:extLst>
          </p:cNvPr>
          <p:cNvSpPr>
            <a:spLocks noGrp="1"/>
          </p:cNvSpPr>
          <p:nvPr>
            <p:ph type="sldNum" sz="quarter" idx="12"/>
          </p:nvPr>
        </p:nvSpPr>
        <p:spPr>
          <a:xfrm>
            <a:off x="8610600" y="6356350"/>
            <a:ext cx="2743200" cy="365125"/>
          </a:xfrm>
        </p:spPr>
        <p:txBody>
          <a:bodyPr wrap="square" anchor="ctr">
            <a:normAutofit/>
          </a:bodyPr>
          <a:lstStyle/>
          <a:p>
            <a:pPr marL="0" marR="0" lvl="0" indent="0" algn="r" defTabSz="457200" eaLnBrk="1" fontAlgn="auto" latinLnBrk="0" hangingPunct="1">
              <a:lnSpc>
                <a:spcPct val="100000"/>
              </a:lnSpc>
              <a:spcBef>
                <a:spcPts val="0"/>
              </a:spcBef>
              <a:spcAft>
                <a:spcPts val="600"/>
              </a:spcAft>
              <a:buClrTx/>
              <a:buSzTx/>
              <a:buFontTx/>
              <a:buNone/>
              <a:tabLst/>
              <a:defRPr lang="en-US"/>
            </a:pPr>
            <a:fld id="{3E85E1DC-92D3-D017-9D3D-6442AF736B31}"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600"/>
                </a:spcAft>
                <a:buClrTx/>
                <a:buSzTx/>
                <a:buFontTx/>
                <a:buNone/>
                <a:tabLst/>
                <a:defRPr lang="en-US"/>
              </a:pPr>
              <a:t>66</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976410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p:cNvSpPr>
            <a:extLst>
              <a:ext uri="smNativeData">
                <pr:smNativeData xmlns:pr="smNativeData" xmlns:p14="http://schemas.microsoft.com/office/powerpoint/2010/main" xmlns="" val="SMDATA_13_/ufCXRMAAAAlAAAAZAAAAC0AAAAAkAAAAEgAAACQAAAASAAAAAAAAAABAAAAAAAAAAEAAABQAAAAAAAAAAAA4D8AAAAAAADgPwAAAAAAAOA/AAAAAAAA4D8AAAAAAADgPwAAAAAAAOA/AAAAAAAA4D8AAAAAAADgPwAAAAAAAOA/AAAAAAAA4D8CAAAAjAAAAAEAAAAAAAAAAAAACf///whWAAAAAAAAAAAAAAAAAAAAAAAAAAAAAAAAAAAAZAAAAAEAAABAAAAAAAAAAAAAAAAAAAAAAAAAAAAAAAAAAAAAAAAAAAAAAAAAAAAAAAAAAAAAAAAAAAAAAAAAAAAAAAAAAAAAAAAAAAAAAAAAAAAAAAAAAAAAAAAAAAAAFAAAADwAAAABAAAAAAAAAAAAAAnIAAAAAgAAADIAAAAUAAAAIw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BaAAAAAAAAABQAAAAAAAAAwMD/AAAAAABkAAAAMgAAAAAAAABkAAAAAAAAAH9/fwAKAAAAHwAAAFQAAAAAAAAC////AQAAAAAAAAAAAAAAAAAAAAAAAAAAAAAAAAAAAAAAAAAAAAAAAn9/fwDn5uYDzMzMAMDA/wB/f38AAAAAAAAAAAAAAAAAAAAAAAAAAAAhAAAAGAAAABQAAAD6AQAA+AEAAAZJAAA4KAAAEAAAACYAAAAIAAAA//////////8="/>
              </a:ext>
            </a:extLst>
          </p:cNvSpPr>
          <p:nvPr/>
        </p:nvSpPr>
        <p:spPr>
          <a:xfrm>
            <a:off x="321310" y="320040"/>
            <a:ext cx="11549380" cy="6217920"/>
          </a:xfrm>
          <a:prstGeom prst="rect">
            <a:avLst/>
          </a:prstGeom>
          <a:solidFill>
            <a:schemeClr val="tx1">
              <a:alpha val="14000"/>
            </a:schemeClr>
          </a:solidFill>
          <a:ln w="127000" cap="flat" cmpd="thinThick" algn="ctr">
            <a:solidFill>
              <a:schemeClr val="tx1">
                <a:alpha val="10000"/>
              </a:schemeClr>
            </a:solidFill>
            <a:prstDash val="solid"/>
            <a:headEnd type="none"/>
            <a:tailEnd type="none"/>
          </a:ln>
          <a:effectLst/>
        </p:spPr>
        <p:txBody>
          <a:bodyPr vert="horz" wrap="square" lIns="91440" tIns="45720" rIns="91440" bIns="45720" numCol="1" spcCol="215900" anchor="ctr"/>
          <a:lstStyle/>
          <a:p>
            <a:pPr marL="0" marR="0" lvl="0" indent="0" algn="ctr" defTabSz="914400" rtl="0" eaLnBrk="1" fontAlgn="auto" latinLnBrk="0" hangingPunct="1">
              <a:lnSpc>
                <a:spcPct val="100000"/>
              </a:lnSpc>
              <a:spcBef>
                <a:spcPts val="0"/>
              </a:spcBef>
              <a:spcAft>
                <a:spcPts val="0"/>
              </a:spcAft>
              <a:buClrTx/>
              <a:buSzTx/>
              <a:buFontTx/>
              <a:buNone/>
              <a:tabLst/>
              <a:defRPr lang="en-US">
                <a:solidFill>
                  <a:srgbClr val="FFFFFF"/>
                </a:solidFill>
                <a:latin typeface="Calibri" pitchFamily="2" charset="0"/>
                <a:ea typeface="Calibri" pitchFamily="2" charset="0"/>
                <a:cs typeface="Calibri" pitchFamily="2" charset="0"/>
              </a:defRPr>
            </a:pPr>
            <a:endParaRPr kumimoji="0" lang="en-US" sz="1800" b="0" i="0" u="none" strike="noStrike" kern="1200" cap="none" spc="0" normalizeH="0" baseline="0" noProof="0">
              <a:ln>
                <a:noFill/>
              </a:ln>
              <a:solidFill>
                <a:srgbClr val="FFFFFF"/>
              </a:solidFill>
              <a:effectLst/>
              <a:uLnTx/>
              <a:uFillTx/>
              <a:latin typeface="Calibri" pitchFamily="2" charset="0"/>
              <a:cs typeface="Calibri" pitchFamily="2" charset="0"/>
            </a:endParaRPr>
          </a:p>
        </p:txBody>
      </p:sp>
      <p:sp>
        <p:nvSpPr>
          <p:cNvPr id="3" name="Title 1"/>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dmngF////AQAAAAAAAAAAAAAAAAAAAAAAAAAAAAAAAAAAAAAAAAAAAAAAAn9/fwDn5uYDzMzMAMDA/wB/f38AAAAAAAAAAAAAAAAAAAAAAAAAAAAhAAAAGAAAABQAAAAoBQAAHQQAANhFAABEDAAAEAAAACYAAAAIAAAAASAAAAAAAAA="/>
              </a:ext>
            </a:extLst>
          </p:cNvSpPr>
          <p:nvPr>
            <p:ph type="title"/>
          </p:nvPr>
        </p:nvSpPr>
        <p:spPr>
          <a:xfrm>
            <a:off x="838200" y="668655"/>
            <a:ext cx="10515600" cy="1325245"/>
          </a:xfrm>
        </p:spPr>
        <p:txBody>
          <a:bodyPr vert="horz" wrap="square" lIns="91440" tIns="45720" rIns="91440" bIns="45720" numCol="1" spcCol="215900" anchor="ctr">
            <a:prstTxWarp prst="textNoShape">
              <a:avLst/>
            </a:prstTxWarp>
          </a:bodyPr>
          <a:lstStyle/>
          <a:p>
            <a:pPr>
              <a:defRPr lang="en-US"/>
            </a:pPr>
            <a:r>
              <a:rPr lang="en-GB" dirty="0"/>
              <a:t>Per una </a:t>
            </a:r>
            <a:r>
              <a:rPr lang="en-GB" dirty="0" err="1"/>
              <a:t>analisi</a:t>
            </a:r>
            <a:r>
              <a:rPr lang="en-GB" dirty="0"/>
              <a:t> </a:t>
            </a:r>
            <a:r>
              <a:rPr lang="en-GB" dirty="0" err="1"/>
              <a:t>multilivello</a:t>
            </a:r>
            <a:endParaRPr lang="en-GB" dirty="0"/>
          </a:p>
        </p:txBody>
      </p:sp>
      <p:sp>
        <p:nvSpPr>
          <p:cNvPr id="4" name="Content Placeholder 2"/>
          <p:cNvSpPr>
            <a:spLocks noGrp="1" noChangeArrowheads="1"/>
            <a:extLst>
              <a:ext uri="smNativeData">
                <pr:smNativeData xmlns:pr="smNativeData" xmlns:p14="http://schemas.microsoft.com/office/powerpoint/2010/main" xmlns=""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Rd2wAMAAAAEAAAAAAAAAAAAAAAAAAAAAAAAAAeAAAAaAAAAAAAAAAAAAAAAAAAAAAAAAAAAAAAECcAABAnAAAAAAAAAAAAAAAAAAAAAAAAAAAAAAAAAAAAAAAAAAAAABQAAAAAAAAAwMD/AAAAAABkAAAAMgAAAAAAAABkAAAAAAAAAH9/fwAKAAAAHwAAAFQAAAAdmngF////AQAAAAAAAAAAAAAAAAAAAAAAAAAAAAAAAAAAAAAAAAAAAAAAAn9/fwDn5uYDzMzMAMDA/wB/f38AAAAAAAAAAAAAAAAAAAAAAAAAAAAhAAAAGAAAABQAAAAoBQAAZQ0AAIQkAAC/JAAAEAAAACYAAAAIAAAAASAAAAAAAAA="/>
              </a:ext>
            </a:extLst>
          </p:cNvSpPr>
          <p:nvPr>
            <p:ph type="body" idx="1"/>
          </p:nvPr>
        </p:nvSpPr>
        <p:spPr>
          <a:xfrm>
            <a:off x="838200" y="2177415"/>
            <a:ext cx="5097780" cy="3796030"/>
          </a:xfrm>
        </p:spPr>
        <p:txBody>
          <a:bodyPr vert="horz" wrap="square" lIns="91440" tIns="45720" rIns="91440" bIns="45720" numCol="1" spcCol="215900" anchor="t">
            <a:prstTxWarp prst="textNoShape">
              <a:avLst/>
            </a:prstTxWarp>
            <a:normAutofit fontScale="92500" lnSpcReduction="10000"/>
          </a:bodyPr>
          <a:lstStyle/>
          <a:p>
            <a:pPr>
              <a:defRPr lang="en-US"/>
            </a:pPr>
            <a:r>
              <a:rPr lang="en-GB" sz="2100" dirty="0" err="1"/>
              <a:t>Odio</a:t>
            </a:r>
            <a:r>
              <a:rPr lang="en-GB" sz="2100" dirty="0"/>
              <a:t> </a:t>
            </a:r>
            <a:r>
              <a:rPr lang="en-GB" sz="2100" dirty="0" err="1"/>
              <a:t>metadiscorsivo</a:t>
            </a:r>
            <a:r>
              <a:rPr lang="en-GB" sz="2100" dirty="0"/>
              <a:t> </a:t>
            </a:r>
          </a:p>
          <a:p>
            <a:pPr>
              <a:defRPr lang="en-US"/>
            </a:pPr>
            <a:r>
              <a:rPr lang="en-GB" sz="2100" dirty="0" err="1"/>
              <a:t>Lessico</a:t>
            </a:r>
            <a:r>
              <a:rPr lang="en-GB" sz="2100" dirty="0"/>
              <a:t>: </a:t>
            </a:r>
            <a:r>
              <a:rPr lang="en-GB" sz="2100" dirty="0" err="1"/>
              <a:t>aggettivi</a:t>
            </a:r>
            <a:r>
              <a:rPr lang="en-GB" sz="2100" dirty="0"/>
              <a:t>, </a:t>
            </a:r>
            <a:r>
              <a:rPr lang="en-GB" sz="2100" dirty="0" err="1"/>
              <a:t>avverbi</a:t>
            </a:r>
            <a:r>
              <a:rPr lang="en-GB" sz="2100" dirty="0"/>
              <a:t>, </a:t>
            </a:r>
            <a:r>
              <a:rPr lang="en-GB" sz="2100" dirty="0" err="1"/>
              <a:t>nomi</a:t>
            </a:r>
            <a:r>
              <a:rPr lang="en-GB" sz="2100" dirty="0"/>
              <a:t> </a:t>
            </a:r>
            <a:r>
              <a:rPr lang="en-GB" sz="2100" dirty="0" err="1"/>
              <a:t>che</a:t>
            </a:r>
            <a:r>
              <a:rPr lang="en-GB" sz="2100" dirty="0"/>
              <a:t> </a:t>
            </a:r>
            <a:r>
              <a:rPr lang="en-GB" sz="2100" dirty="0" err="1"/>
              <a:t>veicolano</a:t>
            </a:r>
            <a:r>
              <a:rPr lang="en-GB" sz="2100" dirty="0"/>
              <a:t> una </a:t>
            </a:r>
            <a:r>
              <a:rPr lang="en-GB" sz="2100" dirty="0" err="1"/>
              <a:t>valutazione</a:t>
            </a:r>
            <a:r>
              <a:rPr lang="en-GB" sz="2100" dirty="0"/>
              <a:t> (</a:t>
            </a:r>
            <a:r>
              <a:rPr lang="en-GB" sz="2100" dirty="0" err="1"/>
              <a:t>negativa</a:t>
            </a:r>
            <a:r>
              <a:rPr lang="en-GB" sz="2100" dirty="0"/>
              <a:t>), </a:t>
            </a:r>
            <a:r>
              <a:rPr lang="en-GB" sz="2100" dirty="0" err="1"/>
              <a:t>morfologia</a:t>
            </a:r>
            <a:r>
              <a:rPr lang="en-GB" sz="2100" dirty="0"/>
              <a:t> </a:t>
            </a:r>
            <a:r>
              <a:rPr lang="en-GB" sz="2100" dirty="0" err="1"/>
              <a:t>derivazionale</a:t>
            </a:r>
            <a:endParaRPr lang="en-GB" sz="2100" dirty="0"/>
          </a:p>
          <a:p>
            <a:pPr>
              <a:defRPr lang="en-US"/>
            </a:pPr>
            <a:r>
              <a:rPr lang="en-GB" sz="2100" dirty="0" err="1"/>
              <a:t>Prosodia</a:t>
            </a:r>
            <a:r>
              <a:rPr lang="en-GB" sz="2100" dirty="0"/>
              <a:t> </a:t>
            </a:r>
            <a:r>
              <a:rPr lang="en-GB" sz="2100" dirty="0" err="1"/>
              <a:t>semantica</a:t>
            </a:r>
            <a:endParaRPr lang="en-GB" sz="2100" dirty="0"/>
          </a:p>
          <a:p>
            <a:pPr>
              <a:defRPr lang="en-US"/>
            </a:pPr>
            <a:r>
              <a:rPr lang="en-GB" sz="2100" dirty="0" err="1"/>
              <a:t>Addensamento</a:t>
            </a:r>
            <a:r>
              <a:rPr lang="en-GB" sz="2100" dirty="0"/>
              <a:t> </a:t>
            </a:r>
            <a:r>
              <a:rPr lang="en-GB" sz="2100" dirty="0" err="1"/>
              <a:t>semantico</a:t>
            </a:r>
            <a:endParaRPr lang="en-GB" sz="2100" dirty="0"/>
          </a:p>
          <a:p>
            <a:pPr>
              <a:defRPr lang="en-US"/>
            </a:pPr>
            <a:r>
              <a:rPr lang="en-GB" sz="2100" dirty="0" err="1"/>
              <a:t>Crittografie</a:t>
            </a:r>
            <a:endParaRPr lang="en-GB" sz="2100" dirty="0"/>
          </a:p>
          <a:p>
            <a:pPr>
              <a:defRPr lang="en-US"/>
            </a:pPr>
            <a:r>
              <a:rPr lang="en-GB" sz="2100" dirty="0" err="1"/>
              <a:t>Progressione</a:t>
            </a:r>
            <a:r>
              <a:rPr lang="en-GB" sz="2100" dirty="0"/>
              <a:t> </a:t>
            </a:r>
            <a:r>
              <a:rPr lang="en-GB" sz="2100" dirty="0" err="1"/>
              <a:t>informativa</a:t>
            </a:r>
            <a:r>
              <a:rPr lang="en-GB" sz="2100" dirty="0"/>
              <a:t> nel testo (</a:t>
            </a:r>
            <a:r>
              <a:rPr lang="en-GB" sz="2100" dirty="0" err="1"/>
              <a:t>struttura</a:t>
            </a:r>
            <a:r>
              <a:rPr lang="en-GB" sz="2100" dirty="0"/>
              <a:t> topic-comment)</a:t>
            </a:r>
          </a:p>
          <a:p>
            <a:pPr>
              <a:defRPr lang="en-US"/>
            </a:pPr>
            <a:r>
              <a:rPr lang="en-GB" sz="2100" dirty="0" err="1"/>
              <a:t>Uso</a:t>
            </a:r>
            <a:r>
              <a:rPr lang="en-GB" sz="2100" dirty="0"/>
              <a:t> dei </a:t>
            </a:r>
            <a:r>
              <a:rPr lang="en-GB" sz="2100" dirty="0" err="1"/>
              <a:t>pronomi</a:t>
            </a:r>
            <a:r>
              <a:rPr lang="en-GB" sz="2100" dirty="0"/>
              <a:t> (</a:t>
            </a:r>
            <a:r>
              <a:rPr lang="en-GB" sz="2100" dirty="0" err="1"/>
              <a:t>loro</a:t>
            </a:r>
            <a:r>
              <a:rPr lang="en-GB" sz="2100" dirty="0"/>
              <a:t>/</a:t>
            </a:r>
            <a:r>
              <a:rPr lang="en-GB" sz="2100" dirty="0" err="1"/>
              <a:t>noi</a:t>
            </a:r>
            <a:r>
              <a:rPr lang="en-GB" sz="2100" dirty="0"/>
              <a:t>) e othering.</a:t>
            </a:r>
          </a:p>
          <a:p>
            <a:pPr>
              <a:defRPr lang="en-US"/>
            </a:pPr>
            <a:r>
              <a:rPr lang="en-GB" sz="2100" dirty="0"/>
              <a:t>Hashtags (#whitepower)</a:t>
            </a:r>
          </a:p>
          <a:p>
            <a:pPr>
              <a:defRPr lang="en-US"/>
            </a:pPr>
            <a:endParaRPr lang="en-GB" sz="2100" dirty="0"/>
          </a:p>
          <a:p>
            <a:pPr>
              <a:defRPr lang="en-US"/>
            </a:pPr>
            <a:endParaRPr lang="en-GB" sz="2100" b="1" dirty="0"/>
          </a:p>
          <a:p>
            <a:pPr>
              <a:defRPr lang="en-US"/>
            </a:pPr>
            <a:endParaRPr lang="en-GB" sz="2100" dirty="0"/>
          </a:p>
        </p:txBody>
      </p:sp>
      <p:sp>
        <p:nvSpPr>
          <p:cNvPr id="5" name="Content Placeholder 6"/>
          <p:cNvSpPr>
            <a:spLocks noGrp="1" noChangeArrowheads="1"/>
            <a:extLst>
              <a:ext uri="smNativeData">
                <pr:smNativeData xmlns:pr="smNativeData" xmlns:p14="http://schemas.microsoft.com/office/powerpoint/2010/main" xmlns=""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dmngF////AQAAAAAAAAAAAAAAAAAAAAAAAAAAAAAAAAAAAAAAAAAAAAAAAn9/fwDn5uYDzMzMAMDA/wB/f38AAAAAAAAAAAAAAAAAAAAAAAAAAAAhAAAAGAAAABQAAAB8JgAAZQ0AANhFAAC/JAAAEAAAACYAAAAIAAAAASAAAAAAAAA="/>
              </a:ext>
            </a:extLst>
          </p:cNvSpPr>
          <p:nvPr>
            <p:ph type="body" idx="2"/>
          </p:nvPr>
        </p:nvSpPr>
        <p:spPr>
          <a:xfrm>
            <a:off x="6256019" y="2177415"/>
            <a:ext cx="5305503" cy="3796030"/>
          </a:xfrm>
        </p:spPr>
        <p:txBody>
          <a:bodyPr vert="horz" wrap="square" lIns="91440" tIns="45720" rIns="91440" bIns="45720" numCol="1" spcCol="215900" anchor="t">
            <a:prstTxWarp prst="textNoShape">
              <a:avLst/>
            </a:prstTxWarp>
            <a:normAutofit/>
          </a:bodyPr>
          <a:lstStyle/>
          <a:p>
            <a:pPr>
              <a:defRPr lang="en-US"/>
            </a:pPr>
            <a:r>
              <a:rPr lang="en-GB" sz="2100" dirty="0" err="1"/>
              <a:t>Elementi</a:t>
            </a:r>
            <a:r>
              <a:rPr lang="en-GB" sz="2100" dirty="0"/>
              <a:t> para-</a:t>
            </a:r>
            <a:r>
              <a:rPr lang="en-GB" sz="2100" dirty="0" err="1"/>
              <a:t>testuali</a:t>
            </a:r>
            <a:r>
              <a:rPr lang="en-GB" sz="2100" dirty="0"/>
              <a:t> (</a:t>
            </a:r>
            <a:r>
              <a:rPr lang="en-GB" sz="2100" dirty="0" err="1"/>
              <a:t>grafici</a:t>
            </a:r>
            <a:r>
              <a:rPr lang="en-GB" sz="2100" dirty="0"/>
              <a:t>, </a:t>
            </a:r>
            <a:r>
              <a:rPr lang="en-GB" sz="2100" dirty="0" err="1"/>
              <a:t>statistiche</a:t>
            </a:r>
            <a:r>
              <a:rPr lang="en-GB" sz="2100" dirty="0"/>
              <a:t>)</a:t>
            </a:r>
          </a:p>
          <a:p>
            <a:pPr>
              <a:defRPr lang="en-US"/>
            </a:pPr>
            <a:r>
              <a:rPr lang="en-GB" sz="2100" dirty="0" err="1"/>
              <a:t>Scritture</a:t>
            </a:r>
            <a:r>
              <a:rPr lang="en-GB" sz="2100" dirty="0"/>
              <a:t> </a:t>
            </a:r>
            <a:r>
              <a:rPr lang="en-GB" sz="2100" dirty="0" err="1"/>
              <a:t>esposte</a:t>
            </a:r>
            <a:endParaRPr lang="en-GB" sz="2100" dirty="0"/>
          </a:p>
          <a:p>
            <a:pPr>
              <a:defRPr lang="en-US"/>
            </a:pPr>
            <a:r>
              <a:rPr lang="en-GB" sz="2100" dirty="0" err="1"/>
              <a:t>Citazioni</a:t>
            </a:r>
            <a:r>
              <a:rPr lang="en-GB" sz="2100" dirty="0"/>
              <a:t>, </a:t>
            </a:r>
            <a:r>
              <a:rPr lang="en-GB" sz="2100" dirty="0" err="1"/>
              <a:t>riferimenti</a:t>
            </a:r>
            <a:r>
              <a:rPr lang="en-GB" sz="2100" dirty="0"/>
              <a:t> ad </a:t>
            </a:r>
            <a:r>
              <a:rPr lang="en-GB" sz="2100" dirty="0" err="1"/>
              <a:t>altri</a:t>
            </a:r>
            <a:r>
              <a:rPr lang="en-GB" sz="2100" dirty="0"/>
              <a:t> </a:t>
            </a:r>
            <a:r>
              <a:rPr lang="en-GB" sz="2100" dirty="0" err="1"/>
              <a:t>testi</a:t>
            </a:r>
            <a:r>
              <a:rPr lang="en-GB" sz="2100" dirty="0"/>
              <a:t>, </a:t>
            </a:r>
            <a:r>
              <a:rPr lang="en-GB" sz="2100" dirty="0" err="1"/>
              <a:t>creazione</a:t>
            </a:r>
            <a:r>
              <a:rPr lang="en-GB" sz="2100" dirty="0"/>
              <a:t> di “</a:t>
            </a:r>
            <a:r>
              <a:rPr lang="en-GB" sz="2100" dirty="0" err="1"/>
              <a:t>vox</a:t>
            </a:r>
            <a:r>
              <a:rPr lang="en-GB" sz="2100" dirty="0"/>
              <a:t> </a:t>
            </a:r>
            <a:r>
              <a:rPr lang="en-GB" sz="2100" dirty="0" err="1"/>
              <a:t>populi</a:t>
            </a:r>
            <a:r>
              <a:rPr lang="en-GB" sz="2100" dirty="0"/>
              <a:t>”</a:t>
            </a:r>
          </a:p>
          <a:p>
            <a:pPr>
              <a:defRPr lang="en-US"/>
            </a:pPr>
            <a:r>
              <a:rPr lang="en-GB" sz="2100" dirty="0" err="1"/>
              <a:t>Metafore</a:t>
            </a:r>
            <a:r>
              <a:rPr lang="en-GB" sz="2100" dirty="0"/>
              <a:t> </a:t>
            </a:r>
            <a:r>
              <a:rPr lang="en-GB" sz="2100" dirty="0" err="1"/>
              <a:t>concettuali</a:t>
            </a:r>
            <a:endParaRPr lang="en-GB" sz="2100" dirty="0"/>
          </a:p>
          <a:p>
            <a:pPr>
              <a:defRPr lang="en-US"/>
            </a:pPr>
            <a:r>
              <a:rPr lang="en-GB" sz="2100" dirty="0" err="1"/>
              <a:t>Implicature</a:t>
            </a:r>
            <a:r>
              <a:rPr lang="en-GB" sz="2100" dirty="0"/>
              <a:t> e </a:t>
            </a:r>
            <a:r>
              <a:rPr lang="en-GB" sz="2100" dirty="0" err="1"/>
              <a:t>presupposizioni</a:t>
            </a:r>
            <a:endParaRPr lang="en-GB" sz="2100" dirty="0"/>
          </a:p>
          <a:p>
            <a:pPr>
              <a:defRPr lang="en-US"/>
            </a:pPr>
            <a:r>
              <a:rPr lang="en-GB" sz="2100" dirty="0" err="1"/>
              <a:t>Fallacie</a:t>
            </a:r>
            <a:r>
              <a:rPr lang="en-GB" sz="2100" dirty="0"/>
              <a:t> </a:t>
            </a:r>
            <a:r>
              <a:rPr lang="en-GB" sz="2100" dirty="0" err="1"/>
              <a:t>retorico-argomentative</a:t>
            </a:r>
            <a:endParaRPr lang="en-GB" sz="2100" dirty="0"/>
          </a:p>
          <a:p>
            <a:pPr>
              <a:defRPr lang="en-US"/>
            </a:pPr>
            <a:r>
              <a:rPr lang="en-GB" sz="2100" dirty="0" err="1"/>
              <a:t>Negazione</a:t>
            </a:r>
            <a:r>
              <a:rPr lang="en-GB" sz="2100" dirty="0"/>
              <a:t> </a:t>
            </a:r>
            <a:r>
              <a:rPr lang="en-GB" sz="2100" dirty="0" err="1"/>
              <a:t>dell’agency</a:t>
            </a:r>
            <a:endParaRPr lang="en-GB" sz="2100" dirty="0"/>
          </a:p>
          <a:p>
            <a:pPr>
              <a:defRPr lang="en-US"/>
            </a:pPr>
            <a:r>
              <a:rPr lang="en-GB" sz="2100" dirty="0" err="1"/>
              <a:t>Strutture</a:t>
            </a:r>
            <a:r>
              <a:rPr lang="en-GB" sz="2100" dirty="0"/>
              <a:t> </a:t>
            </a:r>
            <a:r>
              <a:rPr lang="en-GB" sz="2100" dirty="0" err="1"/>
              <a:t>conversazionali</a:t>
            </a:r>
            <a:r>
              <a:rPr lang="en-GB" sz="2100" dirty="0"/>
              <a:t> e </a:t>
            </a:r>
            <a:r>
              <a:rPr lang="en-GB" sz="2100" dirty="0" err="1"/>
              <a:t>pragmatiche</a:t>
            </a:r>
            <a:endParaRPr lang="en-GB" sz="2100" dirty="0"/>
          </a:p>
          <a:p>
            <a:pPr>
              <a:defRPr lang="en-US"/>
            </a:pPr>
            <a:endParaRPr lang="en-GB" sz="2100" dirty="0"/>
          </a:p>
          <a:p>
            <a:pPr>
              <a:defRPr lang="en-US"/>
            </a:pPr>
            <a:endParaRPr lang="en-GB" sz="2100" b="1" dirty="0"/>
          </a:p>
        </p:txBody>
      </p:sp>
      <p:sp>
        <p:nvSpPr>
          <p:cNvPr id="6" name="Date Placeholder 5">
            <a:extLst>
              <a:ext uri="{FF2B5EF4-FFF2-40B4-BE49-F238E27FC236}">
                <a16:creationId xmlns:a16="http://schemas.microsoft.com/office/drawing/2014/main" id="{AFF7924A-C1A8-44F7-85E0-7E8379688ADD}"/>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469FE014-0D3E-4CA6-8CC1-AE9D6F9048FB}"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7" name="Slide Number Placeholder 6">
            <a:extLst>
              <a:ext uri="{FF2B5EF4-FFF2-40B4-BE49-F238E27FC236}">
                <a16:creationId xmlns:a16="http://schemas.microsoft.com/office/drawing/2014/main" id="{2756D289-6939-4AE8-B194-D3B83764E69E}"/>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E1DC-92D3-D017-9D3D-6442AF736B31}"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67</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21305447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p:cNvSpPr>
            <a:extLst>
              <a:ext uri="smNativeData">
                <pr:smNativeData xmlns:pr="smNativeData" xmlns:p14="http://schemas.microsoft.com/office/powerpoint/2010/main" xmlns="" val="SMDATA_13_/ufCXRMAAAAlAAAAZAAAAC0AAAAAkAAAAEgAAACQAAAASAAAAAAAAAABAAAAAAAAAAEAAABQAAAAAAAAAAAA4D8AAAAAAADgPwAAAAAAAOA/AAAAAAAA4D8AAAAAAADgPwAAAAAAAOA/AAAAAAAA4D8AAAAAAADgPwAAAAAAAOA/AAAAAAAA4D8CAAAAjAAAAAEAAAAAAAAAAAAACf///whXAAAAAAAAAAAAAAAAAAAAAAAAAAAAAAAAAAAAZAAAAAEAAABAAAAAAAAAAAAAAAAAAAAAAAAAAAAAAAAAAAAAAAAAAAAAAAAAAAAAAAAAAAAAAAAAAAAAAAAAAAAAAAAAAAAAAAAAAAAAAAAAAAAAAAAAAAAAAAAAAAAAFAAAADwAAAABAAAAAAAAACYmJgDIAAAAAgAAADIAAAAUAAAAIw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BVAAAAAAAAABQAAAAAAAAAwMD/AAAAAABkAAAAMgAAAAAAAABkAAAAAAAAAH9/fwAKAAAAHwAAAFQAAAAAAAAC////AQAAAAAAAAAAAAAAAAAAAAAAAAAAAAAAAAAAAAAAAAAAJiYmAH9/fwDn5uYDzMzMAMDA/wB/f38AAAAAAAAAAAAAAAAAAAAAAAAAAAAhAAAAGAAAABQAAAD6AQAA+AEAAAZJAAA4KAAAEAAAACYAAAAIAAAA//////////8="/>
              </a:ext>
            </a:extLst>
          </p:cNvSpPr>
          <p:nvPr/>
        </p:nvSpPr>
        <p:spPr>
          <a:xfrm>
            <a:off x="321310" y="320040"/>
            <a:ext cx="11549380" cy="6217920"/>
          </a:xfrm>
          <a:prstGeom prst="rect">
            <a:avLst/>
          </a:prstGeom>
          <a:solidFill>
            <a:schemeClr val="tx1">
              <a:alpha val="13000"/>
            </a:schemeClr>
          </a:solidFill>
          <a:ln w="127000" cap="flat" cmpd="thinThick" algn="ctr">
            <a:solidFill>
              <a:srgbClr val="262626">
                <a:alpha val="15000"/>
              </a:srgbClr>
            </a:solidFill>
            <a:prstDash val="solid"/>
            <a:headEnd type="none"/>
            <a:tailEnd type="none"/>
          </a:ln>
          <a:effectLst/>
        </p:spPr>
        <p:txBody>
          <a:bodyPr vert="horz" wrap="square" lIns="91440" tIns="45720" rIns="91440" bIns="45720" numCol="1" spcCol="215900" anchor="ctr"/>
          <a:lstStyle/>
          <a:p>
            <a:pPr marL="0" marR="0" lvl="0" indent="0" algn="ctr" defTabSz="457200" eaLnBrk="1" fontAlgn="auto" latinLnBrk="0" hangingPunct="1">
              <a:lnSpc>
                <a:spcPct val="100000"/>
              </a:lnSpc>
              <a:spcBef>
                <a:spcPts val="0"/>
              </a:spcBef>
              <a:spcAft>
                <a:spcPts val="0"/>
              </a:spcAft>
              <a:buClrTx/>
              <a:buSzTx/>
              <a:buFontTx/>
              <a:buNone/>
              <a:tabLst/>
              <a:defRPr lang="en-US">
                <a:solidFill>
                  <a:srgbClr val="FFFFFF"/>
                </a:solidFill>
                <a:latin typeface="Calibri" pitchFamily="2" charset="0"/>
                <a:ea typeface="Calibri" pitchFamily="2" charset="0"/>
                <a:cs typeface="Calibri" pitchFamily="2" charset="0"/>
              </a:defRPr>
            </a:pPr>
            <a:endParaRPr kumimoji="0" lang="en-US" sz="1800" b="0" i="0" u="none" strike="noStrike" kern="1" cap="none" spc="0" normalizeH="0" baseline="0" noProof="1">
              <a:ln>
                <a:noFill/>
              </a:ln>
              <a:solidFill>
                <a:srgbClr val="FFFFFF"/>
              </a:solidFill>
              <a:effectLst/>
              <a:uLnTx/>
              <a:uFillTx/>
              <a:latin typeface="Calibri" pitchFamily="2" charset="0"/>
              <a:cs typeface="Calibri" pitchFamily="2" charset="0"/>
            </a:endParaRPr>
          </a:p>
        </p:txBody>
      </p:sp>
      <p:sp>
        <p:nvSpPr>
          <p:cNvPr id="3" name="Titolo 7"/>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dmngF////AQAAAAAAAAAAAAAAAAAAAAAAAAAAAAAAAAAAAAAAAAAAAAAAAn9/fwDn5uYDzMzMAMDA/wB/f38AAAAAAAAAAAAAAAAAAAAAAAAAAAAhAAAAGAAAABQAAAAoBQAA4wMAANhFAAALDAAAEAAAACYAAAAIAAAAvSAAAAAAAAA="/>
              </a:ext>
            </a:extLst>
          </p:cNvSpPr>
          <p:nvPr>
            <p:ph type="title"/>
          </p:nvPr>
        </p:nvSpPr>
        <p:spPr>
          <a:xfrm>
            <a:off x="838200" y="631825"/>
            <a:ext cx="10515600" cy="1325880"/>
          </a:xfrm>
        </p:spPr>
        <p:txBody>
          <a:bodyPr vert="horz" wrap="square" lIns="91440" tIns="45720" rIns="91440" bIns="45720" numCol="1" spcCol="215900" anchor="ctr">
            <a:prstTxWarp prst="textNoShape">
              <a:avLst/>
            </a:prstTxWarp>
          </a:bodyPr>
          <a:lstStyle/>
          <a:p>
            <a:pPr>
              <a:defRPr lang="en-US"/>
            </a:pPr>
            <a:r>
              <a:rPr lang="en-US" sz="4400" dirty="0" err="1"/>
              <a:t>L’odio</a:t>
            </a:r>
            <a:r>
              <a:rPr lang="en-US" sz="4400" dirty="0"/>
              <a:t> </a:t>
            </a:r>
            <a:r>
              <a:rPr lang="en-US" sz="4400" dirty="0" err="1"/>
              <a:t>esplicito</a:t>
            </a:r>
            <a:r>
              <a:rPr lang="en-US" sz="4400" dirty="0"/>
              <a:t> (o </a:t>
            </a:r>
            <a:r>
              <a:rPr lang="en-US" sz="4400" dirty="0" err="1"/>
              <a:t>metadiscorsivo</a:t>
            </a:r>
            <a:r>
              <a:rPr lang="en-US" sz="4400" dirty="0"/>
              <a:t>)</a:t>
            </a:r>
          </a:p>
        </p:txBody>
      </p:sp>
      <p:sp>
        <p:nvSpPr>
          <p:cNvPr id="4" name="Segnaposto contenuto 8"/>
          <p:cNvSpPr>
            <a:spLocks noGrp="1" noChangeArrowheads="1"/>
            <a:extLst>
              <a:ext uri="smNativeData">
                <pr:smNativeData xmlns:pr="smNativeData" xmlns:p14="http://schemas.microsoft.com/office/powerpoint/2010/main" xmlns=""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dmngF////AQAAAAAAAAAAAAAAAAAAAAAAAAAAAAAAAAAAAAAAAAAAAAAAAn9/fwDn5uYDzMzMAMDA/wB/f38AAAAAAAAAAAAAAAAAAAAAAAAAAAAhAAAAGAAAABQAAAAoBQAAqAwAANhFAAB5JAAAEAAAACYAAAAIAAAAPaAAAAAAAAA="/>
              </a:ext>
            </a:extLst>
          </p:cNvSpPr>
          <p:nvPr>
            <p:ph type="body" idx="1"/>
          </p:nvPr>
        </p:nvSpPr>
        <p:spPr>
          <a:xfrm>
            <a:off x="838200" y="1957706"/>
            <a:ext cx="10515600" cy="4398644"/>
          </a:xfrm>
        </p:spPr>
        <p:txBody>
          <a:bodyPr vert="horz" wrap="square" lIns="91440" tIns="45720" rIns="91440" bIns="45720" numCol="1" spcCol="215900" anchor="t">
            <a:prstTxWarp prst="textNoShape">
              <a:avLst/>
            </a:prstTxWarp>
          </a:bodyPr>
          <a:lstStyle>
            <a:lvl1pPr>
              <a:defRPr lang="en-US" sz="3200"/>
            </a:lvl1pPr>
            <a:lvl2pPr>
              <a:defRPr lang="en-US" sz="2800"/>
            </a:lvl2pPr>
            <a:lvl3pPr>
              <a:defRPr lang="en-US" sz="2400"/>
            </a:lvl3pPr>
            <a:lvl4pPr>
              <a:defRPr lang="en-US" sz="2000"/>
            </a:lvl4pPr>
            <a:lvl5pPr>
              <a:defRPr lang="en-US" sz="2000"/>
            </a:lvl5pPr>
            <a:lvl6pPr>
              <a:defRPr lang="en-US" sz="2000"/>
            </a:lvl6pPr>
            <a:lvl7pPr>
              <a:defRPr lang="en-US" sz="2000"/>
            </a:lvl7pPr>
            <a:lvl8pPr>
              <a:defRPr lang="en-US" sz="2000"/>
            </a:lvl8pPr>
            <a:lvl9pPr>
              <a:defRPr lang="en-US" sz="2000"/>
            </a:lvl9pPr>
          </a:lstStyle>
          <a:p>
            <a:pPr marL="0" indent="0">
              <a:lnSpc>
                <a:spcPct val="100000"/>
              </a:lnSpc>
              <a:buNone/>
              <a:defRPr lang="en-US"/>
            </a:pPr>
            <a:r>
              <a:rPr lang="en-US" sz="2000" dirty="0"/>
              <a:t>«… </a:t>
            </a:r>
            <a:r>
              <a:rPr lang="en-US" sz="2000" b="1" dirty="0" err="1"/>
              <a:t>io</a:t>
            </a:r>
            <a:r>
              <a:rPr lang="en-US" sz="2000" b="1" dirty="0"/>
              <a:t> </a:t>
            </a:r>
            <a:r>
              <a:rPr lang="en-US" sz="2000" b="1" dirty="0" err="1"/>
              <a:t>odio</a:t>
            </a:r>
            <a:r>
              <a:rPr lang="en-US" sz="2000" b="1" dirty="0"/>
              <a:t> </a:t>
            </a:r>
            <a:r>
              <a:rPr lang="en-US" sz="2000" b="1" dirty="0" err="1"/>
              <a:t>l’Islam</a:t>
            </a:r>
            <a:r>
              <a:rPr lang="en-US" sz="2000" b="1" dirty="0"/>
              <a:t>, </a:t>
            </a:r>
            <a:r>
              <a:rPr lang="en-US" sz="2000" b="1" dirty="0" err="1"/>
              <a:t>tutti</a:t>
            </a:r>
            <a:r>
              <a:rPr lang="en-US" sz="2000" b="1" dirty="0"/>
              <a:t> </a:t>
            </a:r>
            <a:r>
              <a:rPr lang="en-US" sz="2000" b="1" dirty="0" err="1"/>
              <a:t>gli</a:t>
            </a:r>
            <a:r>
              <a:rPr lang="en-US" sz="2000" b="1" dirty="0"/>
              <a:t> </a:t>
            </a:r>
            <a:r>
              <a:rPr lang="en-US" sz="2000" b="1" dirty="0" err="1"/>
              <a:t>islam</a:t>
            </a:r>
            <a:r>
              <a:rPr lang="en-US" sz="2000" b="1" dirty="0"/>
              <a:t>, </a:t>
            </a:r>
            <a:r>
              <a:rPr lang="en-US" sz="2000" b="1" dirty="0" err="1"/>
              <a:t>gli</a:t>
            </a:r>
            <a:r>
              <a:rPr lang="en-US" sz="2000" b="1" dirty="0"/>
              <a:t> </a:t>
            </a:r>
            <a:r>
              <a:rPr lang="en-US" sz="2000" b="1" dirty="0" err="1"/>
              <a:t>islamici</a:t>
            </a:r>
            <a:r>
              <a:rPr lang="en-US" sz="2000" b="1" dirty="0"/>
              <a:t> e la </a:t>
            </a:r>
            <a:r>
              <a:rPr lang="en-US" sz="2000" b="1" dirty="0" err="1"/>
              <a:t>loro</a:t>
            </a:r>
            <a:r>
              <a:rPr lang="en-US" sz="2000" b="1" dirty="0"/>
              <a:t> </a:t>
            </a:r>
            <a:r>
              <a:rPr lang="en-US" sz="2000" b="1" dirty="0" err="1"/>
              <a:t>religione</a:t>
            </a:r>
            <a:r>
              <a:rPr lang="en-US" sz="2000" b="1" dirty="0"/>
              <a:t> </a:t>
            </a:r>
            <a:r>
              <a:rPr lang="en-US" sz="2000" b="1" dirty="0" err="1"/>
              <a:t>più</a:t>
            </a:r>
            <a:r>
              <a:rPr lang="en-US" sz="2000" b="1" dirty="0"/>
              <a:t> </a:t>
            </a:r>
            <a:r>
              <a:rPr lang="en-US" sz="2000" b="1" dirty="0" err="1"/>
              <a:t>schifosa</a:t>
            </a:r>
            <a:r>
              <a:rPr lang="en-US" sz="2000" b="1" dirty="0"/>
              <a:t> </a:t>
            </a:r>
            <a:r>
              <a:rPr lang="en-US" sz="2000" b="1" dirty="0" err="1"/>
              <a:t>addirittura</a:t>
            </a:r>
            <a:r>
              <a:rPr lang="en-US" sz="2000" b="1" dirty="0"/>
              <a:t> di </a:t>
            </a:r>
            <a:r>
              <a:rPr lang="en-US" sz="2000" b="1" dirty="0" err="1"/>
              <a:t>tutte</a:t>
            </a:r>
            <a:r>
              <a:rPr lang="en-US" sz="2000" b="1" dirty="0"/>
              <a:t> le </a:t>
            </a:r>
            <a:r>
              <a:rPr lang="en-US" sz="2000" b="1" dirty="0" err="1"/>
              <a:t>altre</a:t>
            </a:r>
            <a:r>
              <a:rPr lang="en-US" sz="2000" b="1" dirty="0"/>
              <a:t>, </a:t>
            </a:r>
            <a:r>
              <a:rPr lang="en-US" sz="2000" b="1" dirty="0" err="1"/>
              <a:t>odio</a:t>
            </a:r>
            <a:r>
              <a:rPr lang="en-US" sz="2000" b="1" dirty="0"/>
              <a:t> </a:t>
            </a:r>
            <a:r>
              <a:rPr lang="en-US" sz="2000" b="1" dirty="0" err="1"/>
              <a:t>il</a:t>
            </a:r>
            <a:r>
              <a:rPr lang="en-US" sz="2000" b="1" dirty="0"/>
              <a:t> </a:t>
            </a:r>
            <a:r>
              <a:rPr lang="en-US" sz="2000" b="1" dirty="0" err="1"/>
              <a:t>loro</a:t>
            </a:r>
            <a:r>
              <a:rPr lang="en-US" sz="2000" b="1" dirty="0"/>
              <a:t> </a:t>
            </a:r>
            <a:r>
              <a:rPr lang="en-US" sz="2000" b="1" dirty="0" err="1"/>
              <a:t>odio</a:t>
            </a:r>
            <a:r>
              <a:rPr lang="en-US" sz="2000" b="1" dirty="0"/>
              <a:t> </a:t>
            </a:r>
            <a:r>
              <a:rPr lang="en-US" sz="2000" b="1" dirty="0" err="1"/>
              <a:t>che</a:t>
            </a:r>
            <a:r>
              <a:rPr lang="en-US" sz="2000" b="1" dirty="0"/>
              <a:t> è </a:t>
            </a:r>
            <a:r>
              <a:rPr lang="en-US" sz="2000" b="1" dirty="0" err="1"/>
              <a:t>proibito</a:t>
            </a:r>
            <a:r>
              <a:rPr lang="en-US" sz="2000" b="1" dirty="0"/>
              <a:t> </a:t>
            </a:r>
            <a:r>
              <a:rPr lang="en-US" sz="2000" b="1" dirty="0" err="1"/>
              <a:t>odiare</a:t>
            </a:r>
            <a:r>
              <a:rPr lang="en-US" sz="2000" b="1" dirty="0"/>
              <a:t>, le </a:t>
            </a:r>
            <a:r>
              <a:rPr lang="en-US" sz="2000" b="1" dirty="0" err="1"/>
              <a:t>loro</a:t>
            </a:r>
            <a:r>
              <a:rPr lang="en-US" sz="2000" b="1" dirty="0"/>
              <a:t> </a:t>
            </a:r>
            <a:r>
              <a:rPr lang="en-US" sz="2000" b="1" dirty="0" err="1"/>
              <a:t>moschee</a:t>
            </a:r>
            <a:r>
              <a:rPr lang="en-US" sz="2000" b="1" dirty="0"/>
              <a:t> </a:t>
            </a:r>
            <a:r>
              <a:rPr lang="en-US" sz="2000" b="1" dirty="0" err="1"/>
              <a:t>squallide</a:t>
            </a:r>
            <a:r>
              <a:rPr lang="en-US" sz="2000" b="1" dirty="0"/>
              <a:t>, la </a:t>
            </a:r>
            <a:r>
              <a:rPr lang="en-US" sz="2000" b="1" dirty="0" err="1"/>
              <a:t>cultura</a:t>
            </a:r>
            <a:r>
              <a:rPr lang="en-US" sz="2000" b="1" dirty="0"/>
              <a:t> </a:t>
            </a:r>
            <a:r>
              <a:rPr lang="en-US" sz="2000" b="1" dirty="0" err="1"/>
              <a:t>aniconica</a:t>
            </a:r>
            <a:r>
              <a:rPr lang="en-US" sz="2000" b="1" dirty="0"/>
              <a:t> e la </a:t>
            </a:r>
            <a:r>
              <a:rPr lang="en-US" sz="2000" b="1" dirty="0" err="1"/>
              <a:t>puzza</a:t>
            </a:r>
            <a:r>
              <a:rPr lang="en-US" sz="2000" b="1" dirty="0"/>
              <a:t> di </a:t>
            </a:r>
            <a:r>
              <a:rPr lang="en-US" sz="2000" b="1" dirty="0" err="1"/>
              <a:t>piedi</a:t>
            </a:r>
            <a:r>
              <a:rPr lang="en-US" sz="2000" b="1" dirty="0"/>
              <a:t>, </a:t>
            </a:r>
            <a:r>
              <a:rPr lang="en-US" sz="2000" b="1" dirty="0" err="1"/>
              <a:t>i</a:t>
            </a:r>
            <a:r>
              <a:rPr lang="en-US" sz="2000" b="1" dirty="0"/>
              <a:t> </a:t>
            </a:r>
            <a:r>
              <a:rPr lang="en-US" sz="2000" b="1" dirty="0" err="1"/>
              <a:t>tappeti</a:t>
            </a:r>
            <a:r>
              <a:rPr lang="en-US" sz="2000" b="1" dirty="0"/>
              <a:t> </a:t>
            </a:r>
            <a:r>
              <a:rPr lang="en-US" sz="2000" b="1" dirty="0" err="1"/>
              <a:t>pulciosi</a:t>
            </a:r>
            <a:r>
              <a:rPr lang="en-US" sz="2000" b="1" dirty="0"/>
              <a:t> e </a:t>
            </a:r>
            <a:r>
              <a:rPr lang="en-US" sz="2000" b="1" dirty="0" err="1"/>
              <a:t>l’oro</a:t>
            </a:r>
            <a:r>
              <a:rPr lang="en-US" sz="2000" b="1" dirty="0"/>
              <a:t> </a:t>
            </a:r>
            <a:r>
              <a:rPr lang="en-US" sz="2000" b="1" dirty="0" err="1"/>
              <a:t>tarocco</a:t>
            </a:r>
            <a:r>
              <a:rPr lang="en-US" sz="2000" b="1" dirty="0"/>
              <a:t>, </a:t>
            </a:r>
            <a:r>
              <a:rPr lang="en-US" sz="2000" b="1" dirty="0" err="1"/>
              <a:t>il</a:t>
            </a:r>
            <a:r>
              <a:rPr lang="en-US" sz="2000" b="1" dirty="0"/>
              <a:t> muezzin, </a:t>
            </a:r>
            <a:r>
              <a:rPr lang="en-US" sz="2000" b="1" dirty="0" err="1"/>
              <a:t>i</a:t>
            </a:r>
            <a:r>
              <a:rPr lang="en-US" sz="2000" b="1" dirty="0"/>
              <a:t> </a:t>
            </a:r>
            <a:r>
              <a:rPr lang="en-US" sz="2000" b="1" dirty="0" err="1"/>
              <a:t>loro</a:t>
            </a:r>
            <a:r>
              <a:rPr lang="en-US" sz="2000" b="1" dirty="0"/>
              <a:t> </a:t>
            </a:r>
            <a:r>
              <a:rPr lang="en-US" sz="2000" b="1" dirty="0" err="1"/>
              <a:t>veli</a:t>
            </a:r>
            <a:r>
              <a:rPr lang="en-US" sz="2000" b="1" dirty="0"/>
              <a:t>, </a:t>
            </a:r>
            <a:r>
              <a:rPr lang="en-US" sz="2000" b="1" dirty="0" err="1"/>
              <a:t>i</a:t>
            </a:r>
            <a:r>
              <a:rPr lang="en-US" sz="2000" b="1" dirty="0"/>
              <a:t> </a:t>
            </a:r>
            <a:r>
              <a:rPr lang="en-US" sz="2000" b="1" dirty="0" err="1"/>
              <a:t>culi</a:t>
            </a:r>
            <a:r>
              <a:rPr lang="en-US" sz="2000" b="1" dirty="0"/>
              <a:t> </a:t>
            </a:r>
            <a:r>
              <a:rPr lang="en-US" sz="2000" b="1" dirty="0" err="1"/>
              <a:t>sul</a:t>
            </a:r>
            <a:r>
              <a:rPr lang="en-US" sz="2000" b="1" dirty="0"/>
              <a:t> </a:t>
            </a:r>
            <a:r>
              <a:rPr lang="en-US" sz="2000" b="1" dirty="0" err="1"/>
              <a:t>mio</a:t>
            </a:r>
            <a:r>
              <a:rPr lang="en-US" sz="2000" b="1" dirty="0"/>
              <a:t> </a:t>
            </a:r>
            <a:r>
              <a:rPr lang="en-US" sz="2000" b="1" dirty="0" err="1"/>
              <a:t>marciapiede</a:t>
            </a:r>
            <a:r>
              <a:rPr lang="en-US" sz="2000" b="1" dirty="0"/>
              <a:t>, </a:t>
            </a:r>
            <a:r>
              <a:rPr lang="en-US" sz="2000" b="1" dirty="0" err="1"/>
              <a:t>il</a:t>
            </a:r>
            <a:r>
              <a:rPr lang="en-US" sz="2000" b="1" dirty="0"/>
              <a:t> </a:t>
            </a:r>
            <a:r>
              <a:rPr lang="en-US" sz="2000" b="1" dirty="0" err="1"/>
              <a:t>loro</a:t>
            </a:r>
            <a:r>
              <a:rPr lang="en-US" sz="2000" b="1" dirty="0"/>
              <a:t> </a:t>
            </a:r>
            <a:r>
              <a:rPr lang="en-US" sz="2000" b="1" dirty="0" err="1"/>
              <a:t>cibo</a:t>
            </a:r>
            <a:r>
              <a:rPr lang="en-US" sz="2000" b="1" dirty="0"/>
              <a:t> da </a:t>
            </a:r>
            <a:r>
              <a:rPr lang="en-US" sz="2000" b="1" dirty="0" err="1"/>
              <a:t>schifo</a:t>
            </a:r>
            <a:r>
              <a:rPr lang="en-US" sz="2000" b="1" dirty="0"/>
              <a:t>, </a:t>
            </a:r>
            <a:r>
              <a:rPr lang="en-US" sz="2000" b="1" dirty="0" err="1"/>
              <a:t>i</a:t>
            </a:r>
            <a:r>
              <a:rPr lang="en-US" sz="2000" b="1" dirty="0"/>
              <a:t> </a:t>
            </a:r>
            <a:r>
              <a:rPr lang="en-US" sz="2000" b="1" dirty="0" err="1"/>
              <a:t>digiuni</a:t>
            </a:r>
            <a:r>
              <a:rPr lang="en-US" sz="2000" b="1" dirty="0"/>
              <a:t>, </a:t>
            </a:r>
            <a:r>
              <a:rPr lang="en-US" sz="2000" b="1" dirty="0" err="1"/>
              <a:t>il</a:t>
            </a:r>
            <a:r>
              <a:rPr lang="en-US" sz="2000" b="1" dirty="0"/>
              <a:t> </a:t>
            </a:r>
            <a:r>
              <a:rPr lang="en-US" sz="2000" b="1" dirty="0" err="1"/>
              <a:t>maiale</a:t>
            </a:r>
            <a:r>
              <a:rPr lang="en-US" sz="2000" b="1" dirty="0"/>
              <a:t>, </a:t>
            </a:r>
            <a:r>
              <a:rPr lang="en-US" sz="2000" b="1" dirty="0" err="1"/>
              <a:t>l’ipocrisia</a:t>
            </a:r>
            <a:r>
              <a:rPr lang="en-US" sz="2000" b="1" dirty="0"/>
              <a:t> </a:t>
            </a:r>
            <a:r>
              <a:rPr lang="en-US" sz="2000" b="1" dirty="0" err="1"/>
              <a:t>sull’alcol</a:t>
            </a:r>
            <a:r>
              <a:rPr lang="en-US" sz="2000" b="1" dirty="0"/>
              <a:t>, le </a:t>
            </a:r>
            <a:r>
              <a:rPr lang="en-US" sz="2000" b="1" dirty="0" err="1"/>
              <a:t>vergini</a:t>
            </a:r>
            <a:r>
              <a:rPr lang="en-US" sz="2000" b="1" dirty="0"/>
              <a:t>, la </a:t>
            </a:r>
            <a:r>
              <a:rPr lang="en-US" sz="2000" b="1" dirty="0" err="1"/>
              <a:t>loro</a:t>
            </a:r>
            <a:r>
              <a:rPr lang="en-US" sz="2000" b="1" dirty="0"/>
              <a:t> </a:t>
            </a:r>
            <a:r>
              <a:rPr lang="en-US" sz="2000" b="1" dirty="0" err="1"/>
              <a:t>permalosità</a:t>
            </a:r>
            <a:r>
              <a:rPr lang="en-US" sz="2000" b="1" dirty="0"/>
              <a:t> </a:t>
            </a:r>
            <a:r>
              <a:rPr lang="en-US" sz="2000" b="1" dirty="0" err="1"/>
              <a:t>sconosciuta</a:t>
            </a:r>
            <a:r>
              <a:rPr lang="en-US" sz="2000" b="1" dirty="0"/>
              <a:t> </a:t>
            </a:r>
            <a:r>
              <a:rPr lang="en-US" sz="2000" b="1" dirty="0" err="1"/>
              <a:t>alla</a:t>
            </a:r>
            <a:r>
              <a:rPr lang="en-US" sz="2000" b="1" dirty="0"/>
              <a:t> nostra </a:t>
            </a:r>
            <a:r>
              <a:rPr lang="en-US" sz="2000" b="1" dirty="0" err="1"/>
              <a:t>cultura</a:t>
            </a:r>
            <a:r>
              <a:rPr lang="en-US" sz="2000" b="1" dirty="0"/>
              <a:t>, le </a:t>
            </a:r>
            <a:r>
              <a:rPr lang="en-US" sz="2000" b="1" dirty="0" err="1"/>
              <a:t>teocrazie</a:t>
            </a:r>
            <a:r>
              <a:rPr lang="en-US" sz="2000" b="1" dirty="0"/>
              <a:t>, </a:t>
            </a:r>
            <a:r>
              <a:rPr lang="en-US" sz="2000" b="1" dirty="0" err="1"/>
              <a:t>il</a:t>
            </a:r>
            <a:r>
              <a:rPr lang="en-US" sz="2000" b="1" dirty="0"/>
              <a:t> </a:t>
            </a:r>
            <a:r>
              <a:rPr lang="en-US" sz="2000" b="1" dirty="0" err="1"/>
              <a:t>taglione</a:t>
            </a:r>
            <a:r>
              <a:rPr lang="en-US" sz="2000" b="1" dirty="0"/>
              <a:t>, le </a:t>
            </a:r>
            <a:r>
              <a:rPr lang="en-US" sz="2000" b="1" dirty="0" err="1"/>
              <a:t>loro</a:t>
            </a:r>
            <a:r>
              <a:rPr lang="en-US" sz="2000" b="1" dirty="0"/>
              <a:t> </a:t>
            </a:r>
            <a:r>
              <a:rPr lang="en-US" sz="2000" b="1" dirty="0" err="1"/>
              <a:t>povere</a:t>
            </a:r>
            <a:r>
              <a:rPr lang="en-US" sz="2000" b="1" dirty="0"/>
              <a:t> </a:t>
            </a:r>
            <a:r>
              <a:rPr lang="en-US" sz="2000" b="1" dirty="0" err="1"/>
              <a:t>donne</a:t>
            </a:r>
            <a:r>
              <a:rPr lang="en-US" sz="2000" b="1" dirty="0"/>
              <a:t>, </a:t>
            </a:r>
            <a:r>
              <a:rPr lang="en-US" sz="2000" b="1" dirty="0" err="1"/>
              <a:t>quel</a:t>
            </a:r>
            <a:r>
              <a:rPr lang="en-US" sz="2000" b="1" dirty="0"/>
              <a:t> </a:t>
            </a:r>
            <a:r>
              <a:rPr lang="en-US" sz="2000" b="1" dirty="0" err="1"/>
              <a:t>manualetto</a:t>
            </a:r>
            <a:r>
              <a:rPr lang="en-US" sz="2000" b="1" dirty="0"/>
              <a:t> </a:t>
            </a:r>
            <a:r>
              <a:rPr lang="en-US" sz="2000" b="1" dirty="0" err="1"/>
              <a:t>militare</a:t>
            </a:r>
            <a:r>
              <a:rPr lang="en-US" sz="2000" b="1" dirty="0"/>
              <a:t> </a:t>
            </a:r>
            <a:r>
              <a:rPr lang="en-US" sz="2000" b="1" dirty="0" err="1"/>
              <a:t>che</a:t>
            </a:r>
            <a:r>
              <a:rPr lang="en-US" sz="2000" b="1" dirty="0"/>
              <a:t> è </a:t>
            </a:r>
            <a:r>
              <a:rPr lang="en-US" sz="2000" b="1" dirty="0" err="1"/>
              <a:t>il</a:t>
            </a:r>
            <a:r>
              <a:rPr lang="en-US" sz="2000" b="1" dirty="0"/>
              <a:t> </a:t>
            </a:r>
            <a:r>
              <a:rPr lang="en-US" sz="2000" b="1" dirty="0" err="1"/>
              <a:t>Corano</a:t>
            </a:r>
            <a:r>
              <a:rPr lang="en-US" sz="2000" b="1" dirty="0"/>
              <a:t>, </a:t>
            </a:r>
            <a:r>
              <a:rPr lang="en-US" sz="2000" b="1" dirty="0" err="1"/>
              <a:t>anzi</a:t>
            </a:r>
            <a:r>
              <a:rPr lang="en-US" sz="2000" b="1" dirty="0"/>
              <a:t>, </a:t>
            </a:r>
            <a:r>
              <a:rPr lang="en-US" sz="2000" b="1" dirty="0" err="1"/>
              <a:t>quella</a:t>
            </a:r>
            <a:r>
              <a:rPr lang="en-US" sz="2000" b="1" dirty="0"/>
              <a:t> </a:t>
            </a:r>
            <a:r>
              <a:rPr lang="en-US" sz="2000" b="1" dirty="0" err="1"/>
              <a:t>merda</a:t>
            </a:r>
            <a:r>
              <a:rPr lang="en-US" sz="2000" b="1" dirty="0"/>
              <a:t> di </a:t>
            </a:r>
            <a:r>
              <a:rPr lang="en-US" sz="2000" b="1" dirty="0" err="1"/>
              <a:t>libro</a:t>
            </a:r>
            <a:r>
              <a:rPr lang="en-US" sz="2000" b="1" dirty="0"/>
              <a:t> con le sue </a:t>
            </a:r>
            <a:r>
              <a:rPr lang="en-US" sz="2000" b="1" dirty="0" err="1"/>
              <a:t>sireh</a:t>
            </a:r>
            <a:r>
              <a:rPr lang="en-US" sz="2000" b="1" dirty="0"/>
              <a:t> e le sue sure, e le </a:t>
            </a:r>
            <a:r>
              <a:rPr lang="en-US" sz="2000" b="1" dirty="0" err="1"/>
              <a:t>fatwe</a:t>
            </a:r>
            <a:r>
              <a:rPr lang="en-US" sz="2000" b="1" dirty="0"/>
              <a:t>, </a:t>
            </a:r>
            <a:r>
              <a:rPr lang="en-US" sz="2000" b="1" dirty="0" err="1"/>
              <a:t>queste</a:t>
            </a:r>
            <a:r>
              <a:rPr lang="en-US" sz="2000" b="1" dirty="0"/>
              <a:t> parole </a:t>
            </a:r>
            <a:r>
              <a:rPr lang="en-US" sz="2000" b="1" dirty="0" err="1"/>
              <a:t>orrende</a:t>
            </a:r>
            <a:r>
              <a:rPr lang="en-US" sz="2000" b="1" dirty="0"/>
              <a:t> </a:t>
            </a:r>
            <a:r>
              <a:rPr lang="en-US" sz="2000" b="1" dirty="0" err="1"/>
              <a:t>che</a:t>
            </a:r>
            <a:r>
              <a:rPr lang="en-US" sz="2000" b="1" dirty="0"/>
              <a:t> ci </a:t>
            </a:r>
            <a:r>
              <a:rPr lang="en-US" sz="2000" b="1" dirty="0" err="1"/>
              <a:t>hanno</a:t>
            </a:r>
            <a:r>
              <a:rPr lang="en-US" sz="2000" b="1" dirty="0"/>
              <a:t> </a:t>
            </a:r>
            <a:r>
              <a:rPr lang="en-US" sz="2000" b="1" dirty="0" err="1"/>
              <a:t>costretto</a:t>
            </a:r>
            <a:r>
              <a:rPr lang="en-US" sz="2000" b="1" dirty="0"/>
              <a:t> a </a:t>
            </a:r>
            <a:r>
              <a:rPr lang="en-US" sz="2000" b="1" dirty="0" err="1"/>
              <a:t>imparare</a:t>
            </a:r>
            <a:r>
              <a:rPr lang="en-US" sz="2000" dirty="0"/>
              <a:t>. </a:t>
            </a:r>
            <a:r>
              <a:rPr lang="en-US" sz="2000" dirty="0" err="1"/>
              <a:t>Odio</a:t>
            </a:r>
            <a:r>
              <a:rPr lang="en-US" sz="2000" dirty="0"/>
              <a:t> </a:t>
            </a:r>
            <a:r>
              <a:rPr lang="en-US" sz="2000" dirty="0" err="1"/>
              <a:t>l’Islam</a:t>
            </a:r>
            <a:r>
              <a:rPr lang="en-US" sz="2000" dirty="0"/>
              <a:t> </a:t>
            </a:r>
            <a:r>
              <a:rPr lang="en-US" sz="2000" dirty="0" err="1"/>
              <a:t>perché</a:t>
            </a:r>
            <a:r>
              <a:rPr lang="en-US" sz="2000" dirty="0"/>
              <a:t> </a:t>
            </a:r>
            <a:r>
              <a:rPr lang="en-US" sz="2000" dirty="0" err="1"/>
              <a:t>l’odio</a:t>
            </a:r>
            <a:r>
              <a:rPr lang="en-US" sz="2000" dirty="0"/>
              <a:t> è </a:t>
            </a:r>
            <a:r>
              <a:rPr lang="en-US" sz="2000" dirty="0" err="1"/>
              <a:t>democratico</a:t>
            </a:r>
            <a:r>
              <a:rPr lang="en-US" sz="2000" dirty="0"/>
              <a:t> </a:t>
            </a:r>
            <a:r>
              <a:rPr lang="en-US" sz="2000" dirty="0" err="1"/>
              <a:t>esattamente</a:t>
            </a:r>
            <a:r>
              <a:rPr lang="en-US" sz="2000" dirty="0"/>
              <a:t> come </a:t>
            </a:r>
            <a:r>
              <a:rPr lang="en-US" sz="2000" dirty="0" err="1"/>
              <a:t>l’amare</a:t>
            </a:r>
            <a:r>
              <a:rPr lang="en-US" sz="2000" dirty="0"/>
              <a:t>... Io non </a:t>
            </a:r>
            <a:r>
              <a:rPr lang="en-US" sz="2000" dirty="0" err="1"/>
              <a:t>odio</a:t>
            </a:r>
            <a:r>
              <a:rPr lang="en-US" sz="2000" dirty="0"/>
              <a:t> </a:t>
            </a:r>
            <a:r>
              <a:rPr lang="en-US" sz="2000" dirty="0" err="1"/>
              <a:t>il</a:t>
            </a:r>
            <a:r>
              <a:rPr lang="en-US" sz="2000" dirty="0"/>
              <a:t> </a:t>
            </a:r>
            <a:r>
              <a:rPr lang="en-US" sz="2000" dirty="0" err="1"/>
              <a:t>diverso</a:t>
            </a:r>
            <a:r>
              <a:rPr lang="en-US" sz="2000" dirty="0"/>
              <a:t>: </a:t>
            </a:r>
            <a:r>
              <a:rPr lang="en-US" sz="2000" dirty="0" err="1"/>
              <a:t>odio</a:t>
            </a:r>
            <a:r>
              <a:rPr lang="en-US" sz="2000" dirty="0"/>
              <a:t> </a:t>
            </a:r>
            <a:r>
              <a:rPr lang="en-US" sz="2000" dirty="0" err="1"/>
              <a:t>l’Islam</a:t>
            </a:r>
            <a:r>
              <a:rPr lang="en-US" sz="2000" dirty="0"/>
              <a:t>, </a:t>
            </a:r>
            <a:r>
              <a:rPr lang="en-US" sz="2000" dirty="0" err="1"/>
              <a:t>perché</a:t>
            </a:r>
            <a:r>
              <a:rPr lang="en-US" sz="2000" dirty="0"/>
              <a:t> la </a:t>
            </a:r>
            <a:r>
              <a:rPr lang="en-US" sz="2000" dirty="0" err="1"/>
              <a:t>mia</a:t>
            </a:r>
            <a:r>
              <a:rPr lang="en-US" sz="2000" dirty="0"/>
              <a:t> (la nostra) </a:t>
            </a:r>
            <a:r>
              <a:rPr lang="en-US" sz="2000" dirty="0" err="1"/>
              <a:t>storia</a:t>
            </a:r>
            <a:r>
              <a:rPr lang="en-US" sz="2000" dirty="0"/>
              <a:t> è </a:t>
            </a:r>
            <a:r>
              <a:rPr lang="en-US" sz="2000" dirty="0" err="1"/>
              <a:t>giudaica</a:t>
            </a:r>
            <a:r>
              <a:rPr lang="en-US" sz="2000" dirty="0"/>
              <a:t>, </a:t>
            </a:r>
            <a:r>
              <a:rPr lang="en-US" sz="2000" dirty="0" err="1"/>
              <a:t>cattolica</a:t>
            </a:r>
            <a:r>
              <a:rPr lang="en-US" sz="2000" dirty="0"/>
              <a:t>, </a:t>
            </a:r>
            <a:r>
              <a:rPr lang="en-US" sz="2000" dirty="0" err="1"/>
              <a:t>laica</a:t>
            </a:r>
            <a:r>
              <a:rPr lang="en-US" sz="2000" dirty="0"/>
              <a:t>, </a:t>
            </a:r>
            <a:r>
              <a:rPr lang="en-US" sz="2000" dirty="0" err="1"/>
              <a:t>greco-latina</a:t>
            </a:r>
            <a:r>
              <a:rPr lang="en-US" sz="2000" dirty="0"/>
              <a:t>, </a:t>
            </a:r>
            <a:r>
              <a:rPr lang="en-US" sz="2000" dirty="0" err="1"/>
              <a:t>rousseiana</a:t>
            </a:r>
            <a:r>
              <a:rPr lang="en-US" sz="2000" dirty="0"/>
              <a:t>, </a:t>
            </a:r>
            <a:r>
              <a:rPr lang="en-US" sz="2000" dirty="0" err="1"/>
              <a:t>quello</a:t>
            </a:r>
            <a:r>
              <a:rPr lang="en-US" sz="2000" dirty="0"/>
              <a:t> </a:t>
            </a:r>
            <a:r>
              <a:rPr lang="en-US" sz="2000" dirty="0" err="1"/>
              <a:t>che</a:t>
            </a:r>
            <a:r>
              <a:rPr lang="en-US" sz="2000" dirty="0"/>
              <a:t> </a:t>
            </a:r>
            <a:r>
              <a:rPr lang="en-US" sz="2000" dirty="0" err="1"/>
              <a:t>volete</a:t>
            </a:r>
            <a:r>
              <a:rPr lang="en-US" sz="2000" dirty="0"/>
              <a:t>: ma la </a:t>
            </a:r>
            <a:r>
              <a:rPr lang="en-US" sz="2000" dirty="0" err="1"/>
              <a:t>storia</a:t>
            </a:r>
            <a:r>
              <a:rPr lang="en-US" sz="2000" dirty="0"/>
              <a:t> di </a:t>
            </a:r>
            <a:r>
              <a:rPr lang="en-US" sz="2000" dirty="0" err="1"/>
              <a:t>un’opposizione</a:t>
            </a:r>
            <a:r>
              <a:rPr lang="en-US" sz="2000" dirty="0"/>
              <a:t>... a </a:t>
            </a:r>
            <a:r>
              <a:rPr lang="en-US" sz="2000" dirty="0" err="1"/>
              <a:t>tutto</a:t>
            </a:r>
            <a:r>
              <a:rPr lang="en-US" sz="2000" dirty="0"/>
              <a:t> </a:t>
            </a:r>
            <a:r>
              <a:rPr lang="en-US" sz="2000" dirty="0" err="1"/>
              <a:t>ciò</a:t>
            </a:r>
            <a:r>
              <a:rPr lang="en-US" sz="2000" dirty="0"/>
              <a:t> </a:t>
            </a:r>
            <a:r>
              <a:rPr lang="en-US" sz="2000" dirty="0" err="1"/>
              <a:t>che</a:t>
            </a:r>
            <a:r>
              <a:rPr lang="en-US" sz="2000" dirty="0"/>
              <a:t> </a:t>
            </a:r>
            <a:r>
              <a:rPr lang="en-US" sz="2000" dirty="0" err="1"/>
              <a:t>gli</a:t>
            </a:r>
            <a:r>
              <a:rPr lang="en-US" sz="2000" dirty="0"/>
              <a:t> </a:t>
            </a:r>
            <a:r>
              <a:rPr lang="en-US" sz="2000" dirty="0" err="1"/>
              <a:t>islamici</a:t>
            </a:r>
            <a:r>
              <a:rPr lang="en-US" sz="2000" dirty="0"/>
              <a:t> </a:t>
            </a:r>
            <a:r>
              <a:rPr lang="en-US" sz="2000" dirty="0" err="1"/>
              <a:t>dicono</a:t>
            </a:r>
            <a:r>
              <a:rPr lang="en-US" sz="2000" dirty="0"/>
              <a:t> e </a:t>
            </a:r>
            <a:r>
              <a:rPr lang="en-US" sz="2000" dirty="0" err="1"/>
              <a:t>fanno</a:t>
            </a:r>
            <a:r>
              <a:rPr lang="en-US" sz="2000" dirty="0"/>
              <a:t>, </a:t>
            </a:r>
            <a:r>
              <a:rPr lang="en-US" sz="2000" dirty="0" err="1"/>
              <a:t>gente</a:t>
            </a:r>
            <a:r>
              <a:rPr lang="en-US" sz="2000" dirty="0"/>
              <a:t> </a:t>
            </a:r>
            <a:r>
              <a:rPr lang="en-US" sz="2000" dirty="0" err="1"/>
              <a:t>che</a:t>
            </a:r>
            <a:r>
              <a:rPr lang="en-US" sz="2000" dirty="0"/>
              <a:t> non </a:t>
            </a:r>
            <a:r>
              <a:rPr lang="en-US" sz="2000" dirty="0" err="1"/>
              <a:t>voglio</a:t>
            </a:r>
            <a:r>
              <a:rPr lang="en-US" sz="2000" dirty="0"/>
              <a:t> a casa </a:t>
            </a:r>
            <a:r>
              <a:rPr lang="en-US" sz="2000" dirty="0" err="1"/>
              <a:t>mia</a:t>
            </a:r>
            <a:r>
              <a:rPr lang="en-US" sz="2000" dirty="0"/>
              <a:t>, </a:t>
            </a:r>
            <a:r>
              <a:rPr lang="en-US" sz="2000" dirty="0" err="1"/>
              <a:t>perché</a:t>
            </a:r>
            <a:r>
              <a:rPr lang="en-US" sz="2000" dirty="0"/>
              <a:t> non ci </a:t>
            </a:r>
            <a:r>
              <a:rPr lang="en-US" sz="2000" dirty="0" err="1"/>
              <a:t>voglio</a:t>
            </a:r>
            <a:r>
              <a:rPr lang="en-US" sz="2000" dirty="0"/>
              <a:t> </a:t>
            </a:r>
            <a:r>
              <a:rPr lang="en-US" sz="2000" dirty="0" err="1"/>
              <a:t>parlare</a:t>
            </a:r>
            <a:r>
              <a:rPr lang="en-US" sz="2000" dirty="0"/>
              <a:t>, non ne </a:t>
            </a:r>
            <a:r>
              <a:rPr lang="en-US" sz="2000" dirty="0" err="1"/>
              <a:t>voglio</a:t>
            </a:r>
            <a:r>
              <a:rPr lang="en-US" sz="2000" dirty="0"/>
              <a:t> </a:t>
            </a:r>
            <a:r>
              <a:rPr lang="en-US" sz="2000" dirty="0" err="1"/>
              <a:t>sapere</a:t>
            </a:r>
            <a:r>
              <a:rPr lang="en-US" sz="2000" dirty="0"/>
              <a:t>: e un calcio ben </a:t>
            </a:r>
            <a:r>
              <a:rPr lang="en-US" sz="2000" dirty="0" err="1"/>
              <a:t>assestato</a:t>
            </a:r>
            <a:r>
              <a:rPr lang="en-US" sz="2000" dirty="0"/>
              <a:t> </a:t>
            </a:r>
            <a:r>
              <a:rPr lang="en-US" sz="2000" dirty="0" err="1"/>
              <a:t>contro</a:t>
            </a:r>
            <a:r>
              <a:rPr lang="en-US" sz="2000" dirty="0"/>
              <a:t> </a:t>
            </a:r>
            <a:r>
              <a:rPr lang="en-US" sz="2000" dirty="0" err="1"/>
              <a:t>quel</a:t>
            </a:r>
            <a:r>
              <a:rPr lang="en-US" sz="2000" dirty="0"/>
              <a:t> </a:t>
            </a:r>
            <a:r>
              <a:rPr lang="en-US" sz="2000" dirty="0" err="1"/>
              <a:t>culo</a:t>
            </a:r>
            <a:r>
              <a:rPr lang="en-US" sz="2000" dirty="0"/>
              <a:t> </a:t>
            </a:r>
            <a:r>
              <a:rPr lang="en-US" sz="2000" dirty="0" err="1"/>
              <a:t>che</a:t>
            </a:r>
            <a:r>
              <a:rPr lang="en-US" sz="2000" dirty="0"/>
              <a:t> </a:t>
            </a:r>
            <a:r>
              <a:rPr lang="en-US" sz="2000" dirty="0" err="1"/>
              <a:t>occupa</a:t>
            </a:r>
            <a:r>
              <a:rPr lang="en-US" sz="2000" dirty="0"/>
              <a:t> </a:t>
            </a:r>
            <a:r>
              <a:rPr lang="en-US" sz="2000" dirty="0" err="1"/>
              <a:t>impunemente</a:t>
            </a:r>
            <a:r>
              <a:rPr lang="en-US" sz="2000" dirty="0"/>
              <a:t> il </a:t>
            </a:r>
            <a:r>
              <a:rPr lang="en-US" sz="2000" dirty="0" err="1"/>
              <a:t>mio</a:t>
            </a:r>
            <a:r>
              <a:rPr lang="en-US" sz="2000" dirty="0"/>
              <a:t> </a:t>
            </a:r>
            <a:r>
              <a:rPr lang="en-US" sz="2000" dirty="0" err="1"/>
              <a:t>marciapiede</a:t>
            </a:r>
            <a:r>
              <a:rPr lang="en-US" sz="2000" dirty="0"/>
              <a:t> è il </a:t>
            </a:r>
            <a:r>
              <a:rPr lang="en-US" sz="2000" dirty="0" err="1"/>
              <a:t>mio</a:t>
            </a:r>
            <a:r>
              <a:rPr lang="en-US" sz="2000" dirty="0"/>
              <a:t> </a:t>
            </a:r>
            <a:r>
              <a:rPr lang="en-US" sz="2000" dirty="0" err="1"/>
              <a:t>miglior</a:t>
            </a:r>
            <a:r>
              <a:rPr lang="en-US" sz="2000" dirty="0"/>
              <a:t> </a:t>
            </a:r>
            <a:r>
              <a:rPr lang="en-US" sz="2000" dirty="0" err="1"/>
              <a:t>editoriale</a:t>
            </a:r>
            <a:r>
              <a:rPr lang="en-US" sz="2000" dirty="0"/>
              <a:t>». </a:t>
            </a:r>
          </a:p>
          <a:p>
            <a:pPr marL="0" indent="0">
              <a:lnSpc>
                <a:spcPct val="100000"/>
              </a:lnSpc>
              <a:buNone/>
              <a:defRPr lang="en-US"/>
            </a:pPr>
            <a:r>
              <a:rPr lang="en-US" sz="2000" dirty="0"/>
              <a:t>(Filippo </a:t>
            </a:r>
            <a:r>
              <a:rPr lang="en-US" sz="2000" dirty="0" err="1"/>
              <a:t>Facci</a:t>
            </a:r>
            <a:r>
              <a:rPr lang="en-US" sz="2000" dirty="0"/>
              <a:t>, «Libero», 28 </a:t>
            </a:r>
            <a:r>
              <a:rPr lang="en-US" sz="2000" dirty="0" err="1"/>
              <a:t>luglio</a:t>
            </a:r>
            <a:r>
              <a:rPr lang="en-US" sz="2000" dirty="0"/>
              <a:t> 2016) </a:t>
            </a:r>
          </a:p>
        </p:txBody>
      </p:sp>
      <p:sp>
        <p:nvSpPr>
          <p:cNvPr id="5" name="Date Placeholder 4">
            <a:extLst>
              <a:ext uri="{FF2B5EF4-FFF2-40B4-BE49-F238E27FC236}">
                <a16:creationId xmlns:a16="http://schemas.microsoft.com/office/drawing/2014/main" id="{DC062721-88B3-4928-95A9-2F2AB9155A65}"/>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FFBE85E4-2FDB-4870-A1D7-34ADFD4BD598}"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6" name="Slide Number Placeholder 5">
            <a:extLst>
              <a:ext uri="{FF2B5EF4-FFF2-40B4-BE49-F238E27FC236}">
                <a16:creationId xmlns:a16="http://schemas.microsoft.com/office/drawing/2014/main" id="{878DD6FD-2D7D-42D3-B26F-1A6E45E23783}"/>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E3C5-8BD3-D015-9D3D-7D40AD736B28}"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68</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38190266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a:extLst>
              <a:ext uri="smNativeData">
                <pr:smNativeData xmlns:pr="smNativeData" xmlns:p14="http://schemas.microsoft.com/office/powerpoint/2010/main" xmlns="" val="SMDATA_13_/ufCXRMAAAAlAAAAZAAAAC0AAAAAkAAAAEgAAACQAAAASAAAAAAAAAABAAAAAAAAAAEAAABQAAAAAAAAAAAA4D8AAAAAAADgPwAAAAAAAOA/AAAAAAAA4D8AAAAAAADgPwAAAAAAAOA/AAAAAAAA4D8AAAAAAADgPwAAAAAAAOA/AAAAAAAA4D8CAAAAjAAAAAEAAAAAAAAAAAAACf///whXAAAAAAAAAAAAAAAAAAAAAAAAAAAAAAAAAAAAZAAAAAEAAABAAAAAAAAAAAAAAAAAAAAAAAAAAAAAAAAAAAAAAAAAAAAAAAAAAAAAAAAAAAAAAAAAAAAAAAAAAAAAAAAAAAAAAAAAAAAAAAAAAAAAAAAAAAAAAAAAAAAAFAAAADwAAAABAAAAAAAAACYmJgDIAAAAAgAAADIAAAAUAAAAIw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BVAAAAAAAAABQAAAAAAAAAwMD/AAAAAABkAAAAMgAAAAAAAABkAAAAAAAAAH9/fwAKAAAAHwAAAFQAAAAAAAAC////AQAAAAAAAAAAAAAAAAAAAAAAAAAAAAAAAAAAAAAAAAAAJiYmAH9/fwDn5uYDzMzMAMDA/wB/f38AAAAAAAAAAAAAAAAAAAAAAAAAAAAhAAAAGAAAABQAAAD6AQAA+AEAAAZJAAA4KAAAEAAAACYAAAAIAAAA//////////8="/>
              </a:ext>
            </a:extLst>
          </p:cNvSpPr>
          <p:nvPr/>
        </p:nvSpPr>
        <p:spPr>
          <a:xfrm>
            <a:off x="321310" y="320040"/>
            <a:ext cx="11549380" cy="6217920"/>
          </a:xfrm>
          <a:prstGeom prst="rect">
            <a:avLst/>
          </a:prstGeom>
          <a:solidFill>
            <a:schemeClr val="tx1">
              <a:alpha val="13000"/>
            </a:schemeClr>
          </a:solidFill>
          <a:ln w="127000" cap="flat" cmpd="thinThick" algn="ctr">
            <a:solidFill>
              <a:srgbClr val="262626">
                <a:alpha val="15000"/>
              </a:srgbClr>
            </a:solidFill>
            <a:prstDash val="solid"/>
            <a:headEnd type="none"/>
            <a:tailEnd type="none"/>
          </a:ln>
          <a:effectLst/>
        </p:spPr>
        <p:txBody>
          <a:bodyPr vert="horz" wrap="square" lIns="91440" tIns="45720" rIns="91440" bIns="45720" numCol="1" spcCol="215900" anchor="ctr"/>
          <a:lstStyle/>
          <a:p>
            <a:pPr marL="0" marR="0" lvl="0" indent="0" algn="ctr" defTabSz="914400" rtl="0" eaLnBrk="1" fontAlgn="auto" latinLnBrk="0" hangingPunct="1">
              <a:lnSpc>
                <a:spcPct val="100000"/>
              </a:lnSpc>
              <a:spcBef>
                <a:spcPts val="0"/>
              </a:spcBef>
              <a:spcAft>
                <a:spcPts val="0"/>
              </a:spcAft>
              <a:buClrTx/>
              <a:buSzTx/>
              <a:buFontTx/>
              <a:buNone/>
              <a:tabLst/>
              <a:defRPr lang="en-US">
                <a:solidFill>
                  <a:srgbClr val="FFFFFF"/>
                </a:solidFill>
                <a:latin typeface="Calibri" pitchFamily="2" charset="0"/>
                <a:ea typeface="Calibri" pitchFamily="2" charset="0"/>
                <a:cs typeface="Calibri" pitchFamily="2" charset="0"/>
              </a:defRPr>
            </a:pPr>
            <a:endParaRPr kumimoji="0" lang="en-US" sz="1800" b="0" i="0" u="none" strike="noStrike" kern="1200" cap="none" spc="0" normalizeH="0" baseline="0" noProof="0">
              <a:ln>
                <a:noFill/>
              </a:ln>
              <a:solidFill>
                <a:srgbClr val="FFFFFF"/>
              </a:solidFill>
              <a:effectLst/>
              <a:uLnTx/>
              <a:uFillTx/>
              <a:latin typeface="Calibri" pitchFamily="2" charset="0"/>
              <a:cs typeface="Calibri" pitchFamily="2" charset="0"/>
            </a:endParaRPr>
          </a:p>
        </p:txBody>
      </p:sp>
      <p:sp>
        <p:nvSpPr>
          <p:cNvPr id="3" name="Title 1"/>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I8BAAAMAAAAEAAAAAAAAAAAAAAAAAAAAAAAAAAeAAAAaAAAAAAAAAAAAAAAAAAAAAAAAAAAAAAAECcAABAnAAAAAAAAAAAAAAAAAAAAAAAAAAAAAAAAAAAAAAAAAAAAABQAAAAAAAAAwMD/AAAAAABkAAAAMgAAAAAAAABkAAAAAAAAAH9/fwAKAAAAHwAAAFQAAAAdmngF////AQAAAAAAAAAAAAAAAAAAAAAAAAAAAAAAAAAAAAAAAAAAAAAAAn9/fwDn5uYDzMzMAMDA/wB/f38AAAAAAAAAAAAAAAAAAAAAAAAAAAAhAAAAGAAAABQAAAAoBQAA4wMAANhFAAALDAAAEAAAACYAAAAIAAAAASAAAAAAAAA="/>
              </a:ext>
            </a:extLst>
          </p:cNvSpPr>
          <p:nvPr>
            <p:ph type="title"/>
          </p:nvPr>
        </p:nvSpPr>
        <p:spPr>
          <a:xfrm>
            <a:off x="838200" y="631825"/>
            <a:ext cx="10515600" cy="1325880"/>
          </a:xfrm>
        </p:spPr>
        <p:txBody>
          <a:bodyPr vert="horz" wrap="square" lIns="91440" tIns="45720" rIns="91440" bIns="45720" numCol="1" spcCol="215900" anchor="ctr">
            <a:prstTxWarp prst="textNoShape">
              <a:avLst/>
            </a:prstTxWarp>
          </a:bodyPr>
          <a:lstStyle/>
          <a:p>
            <a:pPr>
              <a:defRPr lang="en-US"/>
            </a:pPr>
            <a:r>
              <a:rPr lang="en-GB" dirty="0"/>
              <a:t>Il </a:t>
            </a:r>
            <a:r>
              <a:rPr lang="en-GB" dirty="0" err="1"/>
              <a:t>lessico</a:t>
            </a:r>
            <a:r>
              <a:rPr lang="en-GB" dirty="0"/>
              <a:t>: le “hate words”</a:t>
            </a:r>
          </a:p>
        </p:txBody>
      </p:sp>
      <p:sp>
        <p:nvSpPr>
          <p:cNvPr id="4" name="Content Placeholder 2"/>
          <p:cNvSpPr>
            <a:spLocks noGrp="1" noChangeArrowheads="1"/>
            <a:extLst>
              <a:ext uri="smNativeData">
                <pr:smNativeData xmlns:pr="smNativeData" xmlns:p14="http://schemas.microsoft.com/office/powerpoint/2010/main" xmlns=""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dmngF////AQAAAAAAAAAAAAAAAAAAAAAAAAAAAAAAAAAAAAAAAAAAAAAAAn9/fwDn5uYDzMzMAMDA/wB/f38AAAAAAAAAAAAAAAAAAAAAAAAAAAAhAAAAGAAAABQAAAAoBQAAqAwAANhFAAB5JAAAEAAAACYAAAAIAAAAASAAAAAAAAA="/>
              </a:ext>
            </a:extLst>
          </p:cNvSpPr>
          <p:nvPr>
            <p:ph type="body" idx="1"/>
          </p:nvPr>
        </p:nvSpPr>
        <p:spPr>
          <a:xfrm>
            <a:off x="838200" y="2057400"/>
            <a:ext cx="10515600" cy="3871595"/>
          </a:xfrm>
        </p:spPr>
        <p:txBody>
          <a:bodyPr vert="horz" wrap="square" lIns="91440" tIns="45720" rIns="91440" bIns="45720" numCol="1" spcCol="215900" anchor="t">
            <a:prstTxWarp prst="textNoShape">
              <a:avLst/>
            </a:prstTxWarp>
          </a:bodyPr>
          <a:lstStyle/>
          <a:p>
            <a:pPr marL="0" indent="0">
              <a:buNone/>
              <a:defRPr lang="en-US"/>
            </a:pPr>
            <a:r>
              <a:rPr lang="it-IT" sz="2400"/>
              <a:t>«Le </a:t>
            </a:r>
            <a:r>
              <a:rPr lang="it-IT" sz="2400" i="1"/>
              <a:t>hate words</a:t>
            </a:r>
            <a:r>
              <a:rPr lang="it-IT" sz="2400"/>
              <a:t>, come implica l’aggettivo stesso, </a:t>
            </a:r>
            <a:r>
              <a:rPr lang="it-IT" sz="2400" b="1"/>
              <a:t>sono termini odiosi che provocano dolore perché sono dispregiativi per natura</a:t>
            </a:r>
            <a:r>
              <a:rPr lang="it-IT" sz="2400"/>
              <a:t>. Sono le parole peggiori che si possano usare, soprattutto </a:t>
            </a:r>
            <a:r>
              <a:rPr lang="it-IT" sz="2400" b="1"/>
              <a:t>se si appartiene a un gruppo che esercita il potere su un altro perché costituisce una minoranza o perché ha alle spalle una lunga storia di discriminazione</a:t>
            </a:r>
            <a:r>
              <a:rPr lang="it-IT" sz="2400"/>
              <a:t> (gli eterosessuali lo esercitano sugli omosessuali, i bianchi sulle minoranze razziali, gli uomini sulle donne, i cristiani sui fedeli di altre religioni, le persone cosiddette normali sulle persone con disabilità, e così via). </a:t>
            </a:r>
            <a:r>
              <a:rPr lang="it-IT" sz="2400" b="1"/>
              <a:t>Esempi: frocio, negro, puttana, vacca, troia, zoccola, giudeo, ritardato</a:t>
            </a:r>
            <a:r>
              <a:rPr lang="it-IT" sz="2400"/>
              <a:t>». </a:t>
            </a:r>
          </a:p>
          <a:p>
            <a:pPr marL="0" indent="0">
              <a:buNone/>
              <a:defRPr lang="en-US"/>
            </a:pPr>
            <a:r>
              <a:rPr lang="it-IT" sz="2400"/>
              <a:t>(Aaron Peckham, </a:t>
            </a:r>
            <a:r>
              <a:rPr lang="it-IT" sz="2400" i="1"/>
              <a:t>Urban dictionary: fularious street slang defined</a:t>
            </a:r>
            <a:r>
              <a:rPr lang="it-IT" sz="2400"/>
              <a:t>, Andrews McMeel, 2005)</a:t>
            </a:r>
          </a:p>
          <a:p>
            <a:pPr marL="0" indent="0">
              <a:buNone/>
              <a:defRPr lang="en-US"/>
            </a:pPr>
            <a:endParaRPr lang="it-IT" sz="2400"/>
          </a:p>
          <a:p>
            <a:pPr marL="0" indent="0">
              <a:buNone/>
              <a:defRPr lang="en-US"/>
            </a:pPr>
            <a:endParaRPr lang="en-GB" sz="2400"/>
          </a:p>
        </p:txBody>
      </p:sp>
      <p:sp>
        <p:nvSpPr>
          <p:cNvPr id="5" name="Date Placeholder 4">
            <a:extLst>
              <a:ext uri="{FF2B5EF4-FFF2-40B4-BE49-F238E27FC236}">
                <a16:creationId xmlns:a16="http://schemas.microsoft.com/office/drawing/2014/main" id="{4075CD19-91AC-4958-A6CD-A511D0D9C2A0}"/>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712A0527-403A-4351-B19B-A294CFD35D11}"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6" name="Slide Number Placeholder 5">
            <a:extLst>
              <a:ext uri="{FF2B5EF4-FFF2-40B4-BE49-F238E27FC236}">
                <a16:creationId xmlns:a16="http://schemas.microsoft.com/office/drawing/2014/main" id="{21CC8CC2-662B-450D-8299-E159CC8E5E28}"/>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69</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1761524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noChangeArrowheads="1"/>
            <a:extLst>
              <a:ext uri="smNativeData">
                <pr:smNativeData xmlns:pr="smNativeData" xmlns:p14="http://schemas.microsoft.com/office/powerpoint/2010/main" xmlns="" val="SMDATA_13_9OvKXRMAAAAlAAAAZAAAAA0AAAAAkAAAAEgAAACQAAAASAAAAAAAAAAC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OgF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mBAAAoAUAAKYaAABjFwAAEAAAACYAAAAIAAAAvRAAAAAAAAA="/>
              </a:ext>
            </a:extLst>
          </p:cNvSpPr>
          <p:nvPr>
            <p:ph type="title"/>
          </p:nvPr>
        </p:nvSpPr>
        <p:spPr/>
        <p:txBody>
          <a:bodyPr vert="horz" wrap="square" lIns="91440" tIns="45720" rIns="91440" bIns="45720" numCol="1" spcCol="215900" anchor="ctr">
            <a:prstTxWarp prst="textNoShape">
              <a:avLst/>
            </a:prstTxWarp>
            <a:normAutofit/>
          </a:bodyPr>
          <a:lstStyle/>
          <a:p>
            <a:pPr>
              <a:defRPr lang="en-US"/>
            </a:pPr>
            <a:r>
              <a:rPr lang="en-US" dirty="0"/>
              <a:t>Un </a:t>
            </a:r>
            <a:r>
              <a:rPr lang="en-US" dirty="0" err="1"/>
              <a:t>odio</a:t>
            </a:r>
            <a:r>
              <a:rPr lang="en-US" dirty="0"/>
              <a:t> a forma di </a:t>
            </a:r>
            <a:r>
              <a:rPr lang="en-US" dirty="0" err="1"/>
              <a:t>piramide</a:t>
            </a:r>
            <a:r>
              <a:rPr lang="en-US" dirty="0"/>
              <a:t>?</a:t>
            </a:r>
          </a:p>
        </p:txBody>
      </p:sp>
      <p:sp>
        <p:nvSpPr>
          <p:cNvPr id="6" name="Date Placeholder 5">
            <a:extLst>
              <a:ext uri="{FF2B5EF4-FFF2-40B4-BE49-F238E27FC236}">
                <a16:creationId xmlns:a16="http://schemas.microsoft.com/office/drawing/2014/main" id="{A678621F-E9F7-4DCF-8D27-1C078232BB24}"/>
              </a:ext>
            </a:extLst>
          </p:cNvPr>
          <p:cNvSpPr>
            <a:spLocks noGrp="1"/>
          </p:cNvSpPr>
          <p:nvPr>
            <p:ph type="dt" sz="half" idx="10"/>
          </p:nvPr>
        </p:nvSpPr>
        <p:spPr/>
        <p:txBody>
          <a:bodyPr wrap="square" anchor="ctr">
            <a:normAutofit/>
          </a:bodyPr>
          <a:lstStyle/>
          <a:p>
            <a:pPr marL="0" marR="0" lvl="0" indent="0" algn="l" defTabSz="457200" eaLnBrk="1" fontAlgn="auto" latinLnBrk="0" hangingPunct="1">
              <a:lnSpc>
                <a:spcPct val="100000"/>
              </a:lnSpc>
              <a:spcBef>
                <a:spcPts val="0"/>
              </a:spcBef>
              <a:spcAft>
                <a:spcPts val="600"/>
              </a:spcAft>
              <a:buClrTx/>
              <a:buSzTx/>
              <a:buFontTx/>
              <a:buNone/>
              <a:tabLst/>
              <a:defRPr lang="en-US"/>
            </a:pPr>
            <a:fld id="{EB66D542-F273-4FB4-806B-E2C24892D5E0}"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60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12" name="Slide Number Placeholder 4">
            <a:extLst>
              <a:ext uri="{FF2B5EF4-FFF2-40B4-BE49-F238E27FC236}">
                <a16:creationId xmlns:a16="http://schemas.microsoft.com/office/drawing/2014/main" id="{3257EF90-99FB-4828-A119-0FC6DE5B60F7}"/>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600"/>
              </a:spcAft>
              <a:buClrTx/>
              <a:buSzTx/>
              <a:buFontTx/>
              <a:buNone/>
              <a:tabLst/>
              <a:defRPr lang="en-US"/>
            </a:pPr>
            <a:fld id="{3E85CE62-2CD3-D038-9D3D-DA6D80736B8F}" type="slidenum">
              <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600"/>
                </a:spcAft>
                <a:buClrTx/>
                <a:buSzTx/>
                <a:buFontTx/>
                <a:buNone/>
                <a:tabLst/>
                <a:defRPr lang="en-US"/>
              </a:pPr>
              <a:t>7</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pic>
        <p:nvPicPr>
          <p:cNvPr id="5" name="Picture 6"/>
          <p:cNvPicPr>
            <a:picLocks noChangeAspect="1"/>
            <a:extLst>
              <a:ext uri="smNativeData">
                <pr:smNativeData xmlns:pr="smNativeData" xmlns:p14="http://schemas.microsoft.com/office/powerpoint/2010/main" xmlns="" val="SMDATA_15_9OvKXRMAAAAlAAAAEQAAAC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BffTW8DAAAABAAAAAAAAAAAAAAAAAAAAAAAAAAHgAAAGgAAAAAAAAAAAAAAAAAAAAAAAAAAAAAABAnAAAQJwAAAAAAAAAAAAAAAAAAAAAAAAAAAAAAAAAAAAAAAAAAAAAUAAAAAAAAAMDA/wAAAAAAZAAAADIAAAAAAAAAZAAAAAAAAAB/f38ACgAAAB8AAABUAAAAAAAABQAAAAEAAAAAAAAAAAAAAAAAAAAAAAAAAAAAAAAAAAAAAAAAAAAAAAJ/f38AAAAAA8zMzADAwP8Af39/AAAAAAAAAAAAAAAAAP///wAAAAAAIQAAABgAAAAUAAAAtB8AAIcJAAAFSAAAtSAAABAAAAAmAAAACAAAAP//////////"/>
              </a:ext>
            </a:extLst>
          </p:cNvPicPr>
          <p:nvPr/>
        </p:nvPicPr>
        <p:blipFill>
          <a:blip r:embed="rId2"/>
          <a:stretch>
            <a:fillRect/>
          </a:stretch>
        </p:blipFill>
        <p:spPr>
          <a:xfrm>
            <a:off x="2311952" y="1825625"/>
            <a:ext cx="7568095" cy="4351655"/>
          </a:xfrm>
          <a:prstGeom prst="rect">
            <a:avLst/>
          </a:prstGeom>
          <a:noFill/>
          <a:ln>
            <a:noFill/>
          </a:ln>
          <a:effectLst/>
        </p:spPr>
      </p:pic>
    </p:spTree>
    <p:extLst>
      <p:ext uri="{BB962C8B-B14F-4D97-AF65-F5344CB8AC3E}">
        <p14:creationId xmlns:p14="http://schemas.microsoft.com/office/powerpoint/2010/main" val="37521722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a:extLst>
              <a:ext uri="smNativeData">
                <pr:smNativeData xmlns:pr="smNativeData" xmlns:p14="http://schemas.microsoft.com/office/powerpoint/2010/main" xmlns="" val="SMDATA_13_/ufCXRMAAAAlAAAAZAAAAC0AAAAAkAAAAEgAAACQAAAASAAAAAAAAAABAAAAAAAAAAEAAABQAAAAAAAAAAAA4D8AAAAAAADgPwAAAAAAAOA/AAAAAAAA4D8AAAAAAADgPwAAAAAAAOA/AAAAAAAA4D8AAAAAAADgPwAAAAAAAOA/AAAAAAAA4D8CAAAAjAAAAAEAAAAAAAAAAAAACf///whXAAAAAAAAAAAAAAAAAAAAAAAAAAAAAAAAAAAAZAAAAAEAAABAAAAAAAAAAAAAAAAAAAAAAAAAAAAAAAAAAAAAAAAAAAAAAAAAAAAAAAAAAAAAAAAAAAAAAAAAAAAAAAAAAAAAAAAAAAAAAAAAAAAAAAAAAAAAAAAAAAAAFAAAADwAAAABAAAAAAAAACYmJgDIAAAAAgAAADIAAAAUAAAAIw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BVAAAAAAAAABQAAAAAAAAAwMD/AAAAAABkAAAAMgAAAAAAAABkAAAAAAAAAH9/fwAKAAAAHwAAAFQAAAAAAAACAAAAAQAAAAAAAAAAAAAAAAAAAAAAAAAAAAAAAAAAAAAAAAAAJiYmAH9/fwAAAAADzMzMAMDA/wB/f38AAAAAAAAAAAAAAAAAAAAAAAAAAAAhAAAAGAAAABQAAAD6AQAA+AEAAAZJAAA4KAAAEAAAACYAAAAIAAAA//////////8="/>
              </a:ext>
            </a:extLst>
          </p:cNvSpPr>
          <p:nvPr/>
        </p:nvSpPr>
        <p:spPr>
          <a:xfrm>
            <a:off x="321310" y="320040"/>
            <a:ext cx="11549380" cy="6217920"/>
          </a:xfrm>
          <a:prstGeom prst="rect">
            <a:avLst/>
          </a:prstGeom>
          <a:solidFill>
            <a:schemeClr val="tx1">
              <a:alpha val="13000"/>
            </a:schemeClr>
          </a:solidFill>
          <a:ln w="127000" cap="flat" cmpd="thinThick" algn="ctr">
            <a:solidFill>
              <a:srgbClr val="262626">
                <a:alpha val="15000"/>
              </a:srgbClr>
            </a:solidFill>
            <a:prstDash val="solid"/>
            <a:headEnd type="none"/>
            <a:tailEnd type="none"/>
          </a:ln>
          <a:effectLst/>
        </p:spPr>
        <p:txBody>
          <a:bodyPr vert="horz" wrap="square" lIns="91440" tIns="45720" rIns="91440" bIns="45720" numCol="1" spcCol="215900" anchor="ctr"/>
          <a:lstStyle/>
          <a:p>
            <a:pPr marL="0" marR="0" lvl="0" indent="0" algn="ctr" defTabSz="914400" rtl="0" eaLnBrk="1" fontAlgn="auto" latinLnBrk="0" hangingPunct="1">
              <a:lnSpc>
                <a:spcPct val="100000"/>
              </a:lnSpc>
              <a:spcBef>
                <a:spcPts val="0"/>
              </a:spcBef>
              <a:spcAft>
                <a:spcPts val="0"/>
              </a:spcAft>
              <a:buClrTx/>
              <a:buSzTx/>
              <a:buFontTx/>
              <a:buNone/>
              <a:tabLst/>
              <a:defRPr lang="en-US">
                <a:solidFill>
                  <a:srgbClr val="FFFFFF"/>
                </a:solidFill>
                <a:latin typeface="Calibri" pitchFamily="2" charset="0"/>
                <a:ea typeface="Calibri" pitchFamily="2" charset="0"/>
                <a:cs typeface="Calibri" pitchFamily="2" charset="0"/>
              </a:defRPr>
            </a:pPr>
            <a:endParaRPr kumimoji="0" lang="en-US" sz="1800" b="0" i="0" u="none" strike="noStrike" kern="1200" cap="none" spc="0" normalizeH="0" baseline="0" noProof="0">
              <a:ln>
                <a:noFill/>
              </a:ln>
              <a:solidFill>
                <a:srgbClr val="FFFFFF"/>
              </a:solidFill>
              <a:effectLst/>
              <a:uLnTx/>
              <a:uFillTx/>
              <a:latin typeface="Calibri" pitchFamily="2" charset="0"/>
              <a:cs typeface="Calibri" pitchFamily="2" charset="0"/>
            </a:endParaRPr>
          </a:p>
        </p:txBody>
      </p:sp>
      <p:sp>
        <p:nvSpPr>
          <p:cNvPr id="3" name="Title 1"/>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4wMAANhFAAALDAAAEAAAACYAAAAIAAAAASAAAAAAAAA="/>
              </a:ext>
            </a:extLst>
          </p:cNvSpPr>
          <p:nvPr>
            <p:ph type="title"/>
          </p:nvPr>
        </p:nvSpPr>
        <p:spPr>
          <a:xfrm>
            <a:off x="838200" y="631825"/>
            <a:ext cx="10697308" cy="1325880"/>
          </a:xfrm>
        </p:spPr>
        <p:txBody>
          <a:bodyPr vert="horz" wrap="square" lIns="91440" tIns="45720" rIns="91440" bIns="45720" numCol="1" spcCol="215900" anchor="ctr">
            <a:prstTxWarp prst="textNoShape">
              <a:avLst/>
            </a:prstTxWarp>
          </a:bodyPr>
          <a:lstStyle/>
          <a:p>
            <a:pPr>
              <a:defRPr lang="en-US"/>
            </a:pPr>
            <a:r>
              <a:rPr lang="en-GB" dirty="0"/>
              <a:t>Per una </a:t>
            </a:r>
            <a:r>
              <a:rPr lang="en-GB" dirty="0" err="1"/>
              <a:t>classificazione</a:t>
            </a:r>
            <a:r>
              <a:rPr lang="en-GB" dirty="0"/>
              <a:t> </a:t>
            </a:r>
            <a:r>
              <a:rPr lang="en-GB" dirty="0" err="1"/>
              <a:t>delle</a:t>
            </a:r>
            <a:r>
              <a:rPr lang="en-GB" dirty="0"/>
              <a:t> “parole per </a:t>
            </a:r>
            <a:r>
              <a:rPr lang="en-GB" dirty="0" err="1"/>
              <a:t>ferire</a:t>
            </a:r>
            <a:r>
              <a:rPr lang="en-GB" dirty="0"/>
              <a:t>” </a:t>
            </a:r>
          </a:p>
        </p:txBody>
      </p:sp>
      <p:sp>
        <p:nvSpPr>
          <p:cNvPr id="4" name="Content Placeholder 2"/>
          <p:cNvSpPr>
            <a:spLocks noGrp="1" noChangeArrowheads="1"/>
            <a:extLst>
              <a:ext uri="smNativeData">
                <pr:smNativeData xmlns:pr="smNativeData" xmlns:p14="http://schemas.microsoft.com/office/powerpoint/2010/main" xmlns=""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oBQAAqAwAANhFAADNJAAAEAAAACYAAAAIAAAAASABAAAAAAA="/>
              </a:ext>
            </a:extLst>
          </p:cNvSpPr>
          <p:nvPr>
            <p:ph type="body" idx="1"/>
          </p:nvPr>
        </p:nvSpPr>
        <p:spPr>
          <a:xfrm>
            <a:off x="838200" y="2057400"/>
            <a:ext cx="10515600" cy="3924935"/>
          </a:xfrm>
        </p:spPr>
        <p:txBody>
          <a:bodyPr vert="horz" wrap="square" lIns="91440" tIns="45720" rIns="91440" bIns="45720" numCol="2" anchor="t">
            <a:prstTxWarp prst="textNoShape">
              <a:avLst/>
            </a:prstTxWarp>
          </a:bodyPr>
          <a:lstStyle/>
          <a:p>
            <a:pPr>
              <a:lnSpc>
                <a:spcPct val="90000"/>
              </a:lnSpc>
              <a:defRPr lang="en-US"/>
            </a:pPr>
            <a:r>
              <a:rPr lang="it-IT" sz="2000" b="1" dirty="0"/>
              <a:t>Parole o accezioni evocanti stereotipi negativi</a:t>
            </a:r>
            <a:r>
              <a:rPr lang="it-IT" sz="2000" dirty="0"/>
              <a:t> (“parole per ferire a doppio taglio”: persona/attività e anche categoria)</a:t>
            </a:r>
          </a:p>
          <a:p>
            <a:pPr lvl="1">
              <a:lnSpc>
                <a:spcPct val="90000"/>
              </a:lnSpc>
              <a:defRPr lang="en-US"/>
            </a:pPr>
            <a:r>
              <a:rPr lang="it-IT" sz="2000" b="1" dirty="0"/>
              <a:t>Etnici</a:t>
            </a:r>
            <a:r>
              <a:rPr lang="it-IT" sz="2000" i="1" dirty="0"/>
              <a:t>: americanata</a:t>
            </a:r>
            <a:r>
              <a:rPr lang="it-IT" sz="2000" dirty="0"/>
              <a:t> “grossolanità vistosa e superficiale”; </a:t>
            </a:r>
            <a:r>
              <a:rPr lang="en-GB" sz="2000" i="1" dirty="0" err="1"/>
              <a:t>ebreo</a:t>
            </a:r>
            <a:r>
              <a:rPr lang="en-GB" sz="2000" dirty="0"/>
              <a:t> “</a:t>
            </a:r>
            <a:r>
              <a:rPr lang="en-GB" sz="2000" dirty="0" err="1"/>
              <a:t>avido</a:t>
            </a:r>
            <a:r>
              <a:rPr lang="en-GB" sz="2000" dirty="0"/>
              <a:t> di </a:t>
            </a:r>
            <a:r>
              <a:rPr lang="en-GB" sz="2000" dirty="0" err="1"/>
              <a:t>guadagno</a:t>
            </a:r>
            <a:r>
              <a:rPr lang="en-GB" sz="2000" dirty="0"/>
              <a:t>”</a:t>
            </a:r>
          </a:p>
          <a:p>
            <a:pPr lvl="1">
              <a:lnSpc>
                <a:spcPct val="90000"/>
              </a:lnSpc>
              <a:defRPr lang="en-US"/>
            </a:pPr>
            <a:r>
              <a:rPr lang="en-GB" sz="2000" b="1" dirty="0" err="1"/>
              <a:t>Professioni</a:t>
            </a:r>
            <a:r>
              <a:rPr lang="en-GB" sz="2000" i="1" dirty="0"/>
              <a:t>: </a:t>
            </a:r>
            <a:r>
              <a:rPr lang="en-GB" sz="2000" i="1" dirty="0" err="1"/>
              <a:t>pecoraio</a:t>
            </a:r>
            <a:r>
              <a:rPr lang="en-GB" sz="2000" dirty="0"/>
              <a:t> “</a:t>
            </a:r>
            <a:r>
              <a:rPr lang="en-GB" sz="2000" dirty="0" err="1"/>
              <a:t>ignorante</a:t>
            </a:r>
            <a:r>
              <a:rPr lang="en-GB" sz="2000" dirty="0"/>
              <a:t>”</a:t>
            </a:r>
          </a:p>
          <a:p>
            <a:pPr lvl="1">
              <a:lnSpc>
                <a:spcPct val="90000"/>
              </a:lnSpc>
              <a:defRPr lang="en-US"/>
            </a:pPr>
            <a:r>
              <a:rPr lang="it-IT" sz="2000" b="1" dirty="0"/>
              <a:t>Diversità e disabilità fisiche o psichiche</a:t>
            </a:r>
            <a:r>
              <a:rPr lang="it-IT" sz="2000" dirty="0"/>
              <a:t>: </a:t>
            </a:r>
            <a:r>
              <a:rPr lang="it-IT" sz="2000" i="1" dirty="0"/>
              <a:t>crozza</a:t>
            </a:r>
            <a:r>
              <a:rPr lang="it-IT" sz="2000" dirty="0"/>
              <a:t>, </a:t>
            </a:r>
            <a:r>
              <a:rPr lang="it-IT" sz="2000" i="1" dirty="0"/>
              <a:t>gobbo, handicappato, cerebroleso, analfabeta</a:t>
            </a:r>
          </a:p>
          <a:p>
            <a:pPr lvl="1">
              <a:lnSpc>
                <a:spcPct val="90000"/>
              </a:lnSpc>
              <a:defRPr lang="en-US"/>
            </a:pPr>
            <a:r>
              <a:rPr lang="en-GB" sz="2000" b="1" dirty="0" err="1"/>
              <a:t>Difetti</a:t>
            </a:r>
            <a:r>
              <a:rPr lang="en-GB" sz="2000" b="1" dirty="0"/>
              <a:t> </a:t>
            </a:r>
            <a:r>
              <a:rPr lang="en-GB" sz="2000" b="1" dirty="0" err="1"/>
              <a:t>morali</a:t>
            </a:r>
            <a:r>
              <a:rPr lang="en-GB" sz="2000" b="1" dirty="0"/>
              <a:t> e </a:t>
            </a:r>
            <a:r>
              <a:rPr lang="en-GB" sz="2000" b="1" dirty="0" err="1"/>
              <a:t>comportamentali</a:t>
            </a:r>
            <a:r>
              <a:rPr lang="en-GB" sz="2000" dirty="0"/>
              <a:t>: </a:t>
            </a:r>
            <a:r>
              <a:rPr lang="en-GB" sz="2000" dirty="0" err="1"/>
              <a:t>bacchettone</a:t>
            </a:r>
            <a:r>
              <a:rPr lang="en-GB" sz="2000" dirty="0"/>
              <a:t>, </a:t>
            </a:r>
            <a:r>
              <a:rPr lang="en-GB" sz="2000" dirty="0" err="1"/>
              <a:t>sfaticato</a:t>
            </a:r>
            <a:endParaRPr lang="en-GB" sz="2000" dirty="0"/>
          </a:p>
          <a:p>
            <a:pPr lvl="1">
              <a:lnSpc>
                <a:spcPct val="90000"/>
              </a:lnSpc>
              <a:defRPr lang="en-US"/>
            </a:pPr>
            <a:r>
              <a:rPr lang="it-IT" sz="2000" b="1" dirty="0"/>
              <a:t>Inferiorità socioeconomica</a:t>
            </a:r>
            <a:r>
              <a:rPr lang="it-IT" sz="2000" dirty="0"/>
              <a:t>: </a:t>
            </a:r>
            <a:r>
              <a:rPr lang="it-IT" sz="2000" i="1" dirty="0"/>
              <a:t>morto</a:t>
            </a:r>
            <a:r>
              <a:rPr lang="it-IT" sz="2000" dirty="0"/>
              <a:t> </a:t>
            </a:r>
            <a:r>
              <a:rPr lang="it-IT" sz="2000" i="1" dirty="0"/>
              <a:t>di</a:t>
            </a:r>
            <a:r>
              <a:rPr lang="it-IT" sz="2000" dirty="0"/>
              <a:t> </a:t>
            </a:r>
            <a:r>
              <a:rPr lang="it-IT" sz="2000" i="1" dirty="0"/>
              <a:t>fame</a:t>
            </a:r>
          </a:p>
          <a:p>
            <a:pPr>
              <a:lnSpc>
                <a:spcPct val="90000"/>
              </a:lnSpc>
              <a:defRPr lang="en-US"/>
            </a:pPr>
            <a:endParaRPr lang="it-IT" sz="2000" b="1" dirty="0"/>
          </a:p>
          <a:p>
            <a:pPr>
              <a:lnSpc>
                <a:spcPct val="90000"/>
              </a:lnSpc>
              <a:defRPr lang="en-US"/>
            </a:pPr>
            <a:r>
              <a:rPr lang="it-IT" sz="2000" b="1" dirty="0"/>
              <a:t>Insulti oltre gli stereotipi</a:t>
            </a:r>
          </a:p>
          <a:p>
            <a:pPr lvl="1">
              <a:lnSpc>
                <a:spcPct val="90000"/>
              </a:lnSpc>
              <a:defRPr lang="en-US"/>
            </a:pPr>
            <a:r>
              <a:rPr lang="it-IT" sz="2000" b="1" dirty="0"/>
              <a:t>Ortaggi</a:t>
            </a:r>
            <a:r>
              <a:rPr lang="it-IT" sz="2000" b="1" i="1" dirty="0"/>
              <a:t>:</a:t>
            </a:r>
            <a:r>
              <a:rPr lang="it-IT" sz="2000" i="1" dirty="0"/>
              <a:t> bietolone, finocchio</a:t>
            </a:r>
          </a:p>
          <a:p>
            <a:pPr lvl="1">
              <a:lnSpc>
                <a:spcPct val="90000"/>
              </a:lnSpc>
              <a:defRPr lang="en-US"/>
            </a:pPr>
            <a:r>
              <a:rPr lang="it-IT" sz="2000" b="1" dirty="0"/>
              <a:t>Animali</a:t>
            </a:r>
            <a:r>
              <a:rPr lang="it-IT" sz="2000" b="1" i="1" dirty="0"/>
              <a:t>: </a:t>
            </a:r>
            <a:r>
              <a:rPr lang="it-IT" sz="2000" i="1" dirty="0"/>
              <a:t>cagna, cimice, topo</a:t>
            </a:r>
          </a:p>
          <a:p>
            <a:pPr lvl="1">
              <a:lnSpc>
                <a:spcPct val="90000"/>
              </a:lnSpc>
              <a:defRPr lang="en-US"/>
            </a:pPr>
            <a:r>
              <a:rPr lang="it-IT" sz="2000" b="1" dirty="0"/>
              <a:t>Apparati sessuali maschile e femminile</a:t>
            </a:r>
            <a:r>
              <a:rPr lang="it-IT" sz="2000" dirty="0"/>
              <a:t>: coglione, cazzone, minchione</a:t>
            </a:r>
          </a:p>
          <a:p>
            <a:pPr lvl="1">
              <a:lnSpc>
                <a:spcPct val="90000"/>
              </a:lnSpc>
              <a:defRPr lang="en-US"/>
            </a:pPr>
            <a:r>
              <a:rPr lang="it-IT" sz="2000" b="1" dirty="0"/>
              <a:t>Prostituzione</a:t>
            </a:r>
            <a:r>
              <a:rPr lang="it-IT" sz="2000" dirty="0"/>
              <a:t>: </a:t>
            </a:r>
            <a:r>
              <a:rPr lang="it-IT" sz="2000" i="1" dirty="0"/>
              <a:t>puttana, troia, zoccola</a:t>
            </a:r>
            <a:r>
              <a:rPr lang="it-IT" sz="2000" dirty="0"/>
              <a:t> </a:t>
            </a:r>
          </a:p>
          <a:p>
            <a:pPr lvl="1">
              <a:lnSpc>
                <a:spcPct val="90000"/>
              </a:lnSpc>
              <a:defRPr lang="en-US"/>
            </a:pPr>
            <a:r>
              <a:rPr lang="it-IT" sz="2000" b="1" dirty="0"/>
              <a:t>Omosessualità</a:t>
            </a:r>
            <a:r>
              <a:rPr lang="it-IT" sz="2000" dirty="0"/>
              <a:t>, soprattutto maschile: </a:t>
            </a:r>
            <a:r>
              <a:rPr lang="it-IT" sz="2000" i="1" dirty="0"/>
              <a:t>bucaiolo, buliccio, busone,</a:t>
            </a:r>
            <a:r>
              <a:rPr lang="it-IT" sz="2000" dirty="0"/>
              <a:t> </a:t>
            </a:r>
            <a:r>
              <a:rPr lang="it-IT" sz="2000" i="1" dirty="0"/>
              <a:t>checca</a:t>
            </a:r>
          </a:p>
          <a:p>
            <a:pPr>
              <a:lnSpc>
                <a:spcPct val="90000"/>
              </a:lnSpc>
              <a:defRPr lang="en-US"/>
            </a:pPr>
            <a:r>
              <a:rPr lang="it-IT" sz="2000" b="1" dirty="0"/>
              <a:t>Ancora parole, parolacce e paroline (vedi </a:t>
            </a:r>
            <a:r>
              <a:rPr lang="it-IT" sz="2000" b="1" dirty="0">
                <a:hlinkClick r:id="rId2"/>
              </a:rPr>
              <a:t>De Mauro 2016</a:t>
            </a:r>
            <a:r>
              <a:rPr lang="it-IT" sz="2000" b="1" dirty="0"/>
              <a:t>)</a:t>
            </a:r>
            <a:endParaRPr lang="it-IT" sz="2000" b="1" i="1" dirty="0"/>
          </a:p>
          <a:p>
            <a:pPr>
              <a:lnSpc>
                <a:spcPct val="90000"/>
              </a:lnSpc>
              <a:defRPr lang="en-US"/>
            </a:pPr>
            <a:endParaRPr lang="it-IT" sz="2000" i="1" dirty="0"/>
          </a:p>
          <a:p>
            <a:pPr>
              <a:lnSpc>
                <a:spcPct val="90000"/>
              </a:lnSpc>
              <a:defRPr lang="en-US"/>
            </a:pPr>
            <a:endParaRPr lang="en-GB" sz="2000" dirty="0"/>
          </a:p>
        </p:txBody>
      </p:sp>
      <p:sp>
        <p:nvSpPr>
          <p:cNvPr id="5" name="Date Placeholder 4">
            <a:extLst>
              <a:ext uri="{FF2B5EF4-FFF2-40B4-BE49-F238E27FC236}">
                <a16:creationId xmlns:a16="http://schemas.microsoft.com/office/drawing/2014/main" id="{7A7C5FE3-8E5D-4638-A260-043CDD662207}"/>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A50D45C1-1C77-4648-B79F-82709EEDC9A5}"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6" name="Slide Number Placeholder 5">
            <a:extLst>
              <a:ext uri="{FF2B5EF4-FFF2-40B4-BE49-F238E27FC236}">
                <a16:creationId xmlns:a16="http://schemas.microsoft.com/office/drawing/2014/main" id="{68484439-238E-460A-8EE5-C9479E3297E6}"/>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70</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16902878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947AB-2DA8-49E0-BE2F-4EC1350053CD}"/>
              </a:ext>
            </a:extLst>
          </p:cNvPr>
          <p:cNvSpPr>
            <a:spLocks noGrp="1"/>
          </p:cNvSpPr>
          <p:nvPr>
            <p:ph type="title"/>
          </p:nvPr>
        </p:nvSpPr>
        <p:spPr/>
        <p:txBody>
          <a:bodyPr/>
          <a:lstStyle/>
          <a:p>
            <a:r>
              <a:rPr lang="en-GB" dirty="0"/>
              <a:t>Dal </a:t>
            </a:r>
            <a:r>
              <a:rPr lang="en-GB" dirty="0" err="1"/>
              <a:t>lessico</a:t>
            </a:r>
            <a:r>
              <a:rPr lang="en-GB" dirty="0"/>
              <a:t> </a:t>
            </a:r>
            <a:r>
              <a:rPr lang="en-GB" dirty="0" err="1"/>
              <a:t>alla</a:t>
            </a:r>
            <a:r>
              <a:rPr lang="en-GB" dirty="0"/>
              <a:t> </a:t>
            </a:r>
            <a:r>
              <a:rPr lang="en-GB" dirty="0" err="1"/>
              <a:t>morfologia</a:t>
            </a:r>
            <a:endParaRPr lang="en-GB" dirty="0"/>
          </a:p>
        </p:txBody>
      </p:sp>
      <p:sp>
        <p:nvSpPr>
          <p:cNvPr id="3" name="Content Placeholder 2">
            <a:extLst>
              <a:ext uri="{FF2B5EF4-FFF2-40B4-BE49-F238E27FC236}">
                <a16:creationId xmlns:a16="http://schemas.microsoft.com/office/drawing/2014/main" id="{9F23FF5A-D818-4DEA-BDFE-0183C4B5E525}"/>
              </a:ext>
            </a:extLst>
          </p:cNvPr>
          <p:cNvSpPr>
            <a:spLocks noGrp="1"/>
          </p:cNvSpPr>
          <p:nvPr>
            <p:ph idx="1"/>
          </p:nvPr>
        </p:nvSpPr>
        <p:spPr>
          <a:xfrm>
            <a:off x="838200" y="1572403"/>
            <a:ext cx="10697308" cy="4783947"/>
          </a:xfrm>
        </p:spPr>
        <p:txBody>
          <a:bodyPr numCol="2"/>
          <a:lstStyle/>
          <a:p>
            <a:pPr marL="0" indent="0">
              <a:buNone/>
            </a:pPr>
            <a:r>
              <a:rPr lang="it-IT" sz="2000" b="1" dirty="0"/>
              <a:t>Suffissi</a:t>
            </a:r>
            <a:r>
              <a:rPr lang="it-IT" sz="2000" dirty="0"/>
              <a:t>:</a:t>
            </a:r>
          </a:p>
          <a:p>
            <a:r>
              <a:rPr lang="it-IT" sz="2000" i="1" dirty="0"/>
              <a:t>-astro</a:t>
            </a:r>
            <a:r>
              <a:rPr lang="it-IT" sz="2000" dirty="0"/>
              <a:t> (giovinastro, medicastro, poetastro, topastro eccetera);</a:t>
            </a:r>
          </a:p>
          <a:p>
            <a:r>
              <a:rPr lang="it-IT" sz="2000" dirty="0"/>
              <a:t>-</a:t>
            </a:r>
            <a:r>
              <a:rPr lang="it-IT" sz="2000" i="1" dirty="0"/>
              <a:t>aglia</a:t>
            </a:r>
            <a:r>
              <a:rPr lang="it-IT" sz="2000" dirty="0"/>
              <a:t> (brodaglia, canaglia, gentaglia, plebaglia, teppaglia);</a:t>
            </a:r>
          </a:p>
          <a:p>
            <a:r>
              <a:rPr lang="it-IT" sz="2000" i="1" dirty="0"/>
              <a:t>-esco</a:t>
            </a:r>
            <a:r>
              <a:rPr lang="it-IT" sz="2000" dirty="0"/>
              <a:t> (bambinesco, libresco, militaresco, poliziesco, pretesco, soldatesco);</a:t>
            </a:r>
          </a:p>
          <a:p>
            <a:r>
              <a:rPr lang="it-IT" sz="2000" i="1" dirty="0"/>
              <a:t>-oide</a:t>
            </a:r>
            <a:r>
              <a:rPr lang="it-IT" sz="2000" dirty="0"/>
              <a:t> (anarcoide, genialoide, intellettualoide);</a:t>
            </a:r>
          </a:p>
          <a:p>
            <a:r>
              <a:rPr lang="it-IT" sz="2000" i="1" dirty="0"/>
              <a:t>-uncolo</a:t>
            </a:r>
            <a:r>
              <a:rPr lang="it-IT" sz="2000" dirty="0"/>
              <a:t> (avvocatuncolo, omuncolo, professoruncolo);</a:t>
            </a:r>
          </a:p>
          <a:p>
            <a:r>
              <a:rPr lang="it-IT" sz="2000" i="1" dirty="0"/>
              <a:t>-ume</a:t>
            </a:r>
            <a:r>
              <a:rPr lang="it-IT" sz="2000" dirty="0"/>
              <a:t> (canagliume, forestierume, grassume, nerume, untume, vecchiume).</a:t>
            </a:r>
          </a:p>
          <a:p>
            <a:pPr marL="0" indent="0">
              <a:buNone/>
            </a:pPr>
            <a:endParaRPr lang="it-IT" sz="2000" b="1" dirty="0"/>
          </a:p>
          <a:p>
            <a:pPr marL="0" indent="0">
              <a:buNone/>
            </a:pPr>
            <a:endParaRPr lang="it-IT" sz="2000" b="1" dirty="0"/>
          </a:p>
          <a:p>
            <a:pPr marL="0" indent="0">
              <a:buNone/>
            </a:pPr>
            <a:r>
              <a:rPr lang="it-IT" sz="2000" b="1" dirty="0"/>
              <a:t>Prefissi</a:t>
            </a:r>
            <a:r>
              <a:rPr lang="it-IT" sz="2000" dirty="0"/>
              <a:t>: </a:t>
            </a:r>
          </a:p>
          <a:p>
            <a:r>
              <a:rPr lang="it-IT" sz="2000" i="1" dirty="0"/>
              <a:t>pseudo-</a:t>
            </a:r>
            <a:r>
              <a:rPr lang="it-IT" sz="2000" dirty="0"/>
              <a:t> (pseudoattore, pseudogiornalista, pseudopolitico eccetera)</a:t>
            </a:r>
          </a:p>
          <a:p>
            <a:r>
              <a:rPr lang="it-IT" sz="2000" i="1" dirty="0"/>
              <a:t>sub-</a:t>
            </a:r>
            <a:r>
              <a:rPr lang="it-IT" sz="2000" dirty="0"/>
              <a:t> (subordine, subnormale, subumano)</a:t>
            </a:r>
          </a:p>
          <a:p>
            <a:pPr marL="0" indent="0">
              <a:buNone/>
            </a:pPr>
            <a:r>
              <a:rPr lang="it-IT" sz="2000" b="1" dirty="0"/>
              <a:t>Nomi composti </a:t>
            </a:r>
            <a:r>
              <a:rPr lang="it-IT" sz="2000" dirty="0"/>
              <a:t>con </a:t>
            </a:r>
            <a:r>
              <a:rPr lang="it-IT" sz="2000" i="1" dirty="0"/>
              <a:t>caca-</a:t>
            </a:r>
            <a:r>
              <a:rPr lang="it-IT" sz="2000" dirty="0"/>
              <a:t> (cacasentenze per ‘saccente e verboso’, cacasotto per ‘pauroso’); </a:t>
            </a:r>
            <a:r>
              <a:rPr lang="it-IT" sz="2000" i="1" dirty="0"/>
              <a:t>lecca-</a:t>
            </a:r>
            <a:r>
              <a:rPr lang="it-IT" sz="2000" dirty="0"/>
              <a:t> (leccaculo); </a:t>
            </a:r>
            <a:r>
              <a:rPr lang="it-IT" sz="2000" i="1" dirty="0"/>
              <a:t>mangia-</a:t>
            </a:r>
            <a:r>
              <a:rPr lang="it-IT" sz="2000" dirty="0"/>
              <a:t> (mangiacrauti, mangiamerda); </a:t>
            </a:r>
            <a:r>
              <a:rPr lang="it-IT" sz="2000" i="1" dirty="0"/>
              <a:t>rompi-</a:t>
            </a:r>
            <a:r>
              <a:rPr lang="it-IT" sz="2000" dirty="0"/>
              <a:t>, </a:t>
            </a:r>
            <a:r>
              <a:rPr lang="it-IT" sz="2000" i="1" dirty="0"/>
              <a:t>scassa-</a:t>
            </a:r>
            <a:r>
              <a:rPr lang="it-IT" sz="2000" dirty="0"/>
              <a:t>, </a:t>
            </a:r>
            <a:r>
              <a:rPr lang="it-IT" sz="2000" i="1" dirty="0"/>
              <a:t>spacca-</a:t>
            </a:r>
            <a:r>
              <a:rPr lang="it-IT" sz="2000" dirty="0"/>
              <a:t>, ecc. </a:t>
            </a:r>
          </a:p>
          <a:p>
            <a:pPr marL="0" indent="0">
              <a:buNone/>
            </a:pPr>
            <a:r>
              <a:rPr lang="it-IT" sz="2000" b="1" dirty="0"/>
              <a:t>Polirematiche</a:t>
            </a:r>
            <a:r>
              <a:rPr lang="it-IT" sz="2000" dirty="0"/>
              <a:t> col primo elemento in ‘faccia’ (faccia da schiaffi, di bronzo, da culo, di merda, di palta, di tolla) o ‘testa’ (testa d’asino, di cavolo, di cazzo, di legno, di minchia, di rapa eccetera).</a:t>
            </a:r>
          </a:p>
          <a:p>
            <a:pPr marL="0" indent="0">
              <a:buNone/>
            </a:pPr>
            <a:r>
              <a:rPr lang="en-GB" sz="2000" b="1" dirty="0" err="1"/>
              <a:t>Collocazioni</a:t>
            </a:r>
            <a:r>
              <a:rPr lang="en-GB" sz="2000" b="1" dirty="0"/>
              <a:t>, </a:t>
            </a:r>
            <a:r>
              <a:rPr lang="en-GB" sz="2000" b="1" dirty="0" err="1"/>
              <a:t>binomi</a:t>
            </a:r>
            <a:r>
              <a:rPr lang="en-GB" sz="2000" b="1" dirty="0"/>
              <a:t> </a:t>
            </a:r>
            <a:r>
              <a:rPr lang="en-GB" sz="2000" b="1" dirty="0" err="1"/>
              <a:t>fissi</a:t>
            </a:r>
            <a:r>
              <a:rPr lang="en-GB" sz="2000" dirty="0"/>
              <a:t>: </a:t>
            </a:r>
            <a:r>
              <a:rPr lang="it-IT" sz="2000" dirty="0"/>
              <a:t>sporco ebreo, selvaggio africano, ecc., negro di merda, checca isterica</a:t>
            </a:r>
          </a:p>
          <a:p>
            <a:pPr marL="0" indent="0">
              <a:buNone/>
            </a:pPr>
            <a:endParaRPr lang="en-GB" sz="2000" dirty="0"/>
          </a:p>
        </p:txBody>
      </p:sp>
      <p:sp>
        <p:nvSpPr>
          <p:cNvPr id="4" name="Date Placeholder 3">
            <a:extLst>
              <a:ext uri="{FF2B5EF4-FFF2-40B4-BE49-F238E27FC236}">
                <a16:creationId xmlns:a16="http://schemas.microsoft.com/office/drawing/2014/main" id="{4AB390C4-CF33-4E0D-A470-C9144F0DB3F4}"/>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71F22CB8-B43F-4D34-A3D6-3744265FC2B9}"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622ABCA5-F282-4EDF-B446-F70BCEFE7056}"/>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71</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31110629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9F62540-13AF-4461-88BB-B923948A30BE}"/>
              </a:ext>
            </a:extLst>
          </p:cNvPr>
          <p:cNvSpPr>
            <a:spLocks noGrp="1"/>
          </p:cNvSpPr>
          <p:nvPr>
            <p:ph type="title"/>
          </p:nvPr>
        </p:nvSpPr>
        <p:spPr>
          <a:xfrm>
            <a:off x="838200" y="365125"/>
            <a:ext cx="10515600" cy="1325880"/>
          </a:xfrm>
        </p:spPr>
        <p:txBody>
          <a:bodyPr vert="horz" wrap="square" lIns="91440" tIns="45720" rIns="91440" bIns="45720" numCol="1" spcCol="215900" anchor="ctr">
            <a:prstTxWarp prst="textNoShape">
              <a:avLst/>
            </a:prstTxWarp>
            <a:normAutofit/>
          </a:bodyPr>
          <a:lstStyle/>
          <a:p>
            <a:pPr>
              <a:defRPr lang="en-US"/>
            </a:pPr>
            <a:r>
              <a:rPr lang="en-US" b="0" i="0" u="none" strike="noStrike" kern="1" spc="0" baseline="0" dirty="0">
                <a:effectLst/>
                <a:latin typeface="Calibri Light" pitchFamily="2" charset="0"/>
                <a:ea typeface="Calibri Light" pitchFamily="2" charset="0"/>
                <a:cs typeface="Calibri Light" pitchFamily="2" charset="0"/>
              </a:rPr>
              <a:t>Dal </a:t>
            </a:r>
            <a:r>
              <a:rPr lang="en-US" b="0" i="0" u="none" strike="noStrike" kern="1" spc="0" baseline="0" dirty="0" err="1">
                <a:effectLst/>
                <a:latin typeface="Calibri Light" pitchFamily="2" charset="0"/>
                <a:ea typeface="Calibri Light" pitchFamily="2" charset="0"/>
                <a:cs typeface="Calibri Light" pitchFamily="2" charset="0"/>
              </a:rPr>
              <a:t>Barometro</a:t>
            </a:r>
            <a:r>
              <a:rPr lang="en-US" b="0" i="0" u="none" strike="noStrike" kern="1" spc="0" baseline="0" dirty="0">
                <a:effectLst/>
                <a:latin typeface="Calibri Light" pitchFamily="2" charset="0"/>
                <a:ea typeface="Calibri Light" pitchFamily="2" charset="0"/>
                <a:cs typeface="Calibri Light" pitchFamily="2" charset="0"/>
              </a:rPr>
              <a:t> </a:t>
            </a:r>
            <a:r>
              <a:rPr lang="en-US" b="0" i="0" u="none" strike="noStrike" kern="1" spc="0" baseline="0" dirty="0" err="1">
                <a:effectLst/>
                <a:latin typeface="Calibri Light" pitchFamily="2" charset="0"/>
                <a:ea typeface="Calibri Light" pitchFamily="2" charset="0"/>
                <a:cs typeface="Calibri Light" pitchFamily="2" charset="0"/>
              </a:rPr>
              <a:t>dell’odio</a:t>
            </a:r>
            <a:r>
              <a:rPr lang="en-US" b="0" i="0" u="none" strike="noStrike" kern="1" spc="0" baseline="0" dirty="0">
                <a:effectLst/>
                <a:latin typeface="Calibri Light" pitchFamily="2" charset="0"/>
                <a:ea typeface="Calibri Light" pitchFamily="2" charset="0"/>
                <a:cs typeface="Calibri Light" pitchFamily="2" charset="0"/>
              </a:rPr>
              <a:t> 2020 “</a:t>
            </a:r>
            <a:r>
              <a:rPr lang="en-US" b="0" i="0" u="none" strike="noStrike" kern="1" spc="0" baseline="0" dirty="0" err="1">
                <a:effectLst/>
                <a:latin typeface="Calibri Light" pitchFamily="2" charset="0"/>
                <a:ea typeface="Calibri Light" pitchFamily="2" charset="0"/>
                <a:cs typeface="Calibri Light" pitchFamily="2" charset="0"/>
              </a:rPr>
              <a:t>Sessismo</a:t>
            </a:r>
            <a:r>
              <a:rPr lang="en-US" b="0" i="0" u="none" strike="noStrike" kern="1" spc="0" baseline="0" dirty="0">
                <a:effectLst/>
                <a:latin typeface="Calibri Light" pitchFamily="2" charset="0"/>
                <a:ea typeface="Calibri Light" pitchFamily="2" charset="0"/>
                <a:cs typeface="Calibri Light" pitchFamily="2" charset="0"/>
              </a:rPr>
              <a:t> da </a:t>
            </a:r>
            <a:r>
              <a:rPr lang="en-US" b="0" i="0" u="none" strike="noStrike" kern="1" spc="0" baseline="0" dirty="0" err="1">
                <a:effectLst/>
                <a:latin typeface="Calibri Light" pitchFamily="2" charset="0"/>
                <a:ea typeface="Calibri Light" pitchFamily="2" charset="0"/>
                <a:cs typeface="Calibri Light" pitchFamily="2" charset="0"/>
              </a:rPr>
              <a:t>tastiera</a:t>
            </a:r>
            <a:r>
              <a:rPr lang="en-US" b="0" i="0" u="none" strike="noStrike" kern="1" spc="0" baseline="0" dirty="0">
                <a:effectLst/>
                <a:latin typeface="Calibri Light" pitchFamily="2" charset="0"/>
                <a:ea typeface="Calibri Light" pitchFamily="2" charset="0"/>
                <a:cs typeface="Calibri Light" pitchFamily="2" charset="0"/>
              </a:rPr>
              <a:t>” di Amnesty </a:t>
            </a:r>
          </a:p>
        </p:txBody>
      </p:sp>
      <p:sp>
        <p:nvSpPr>
          <p:cNvPr id="7" name="TextBox 6">
            <a:extLst>
              <a:ext uri="{FF2B5EF4-FFF2-40B4-BE49-F238E27FC236}">
                <a16:creationId xmlns:a16="http://schemas.microsoft.com/office/drawing/2014/main" id="{DF4E72B5-F13F-48B9-A571-7FBCC10B51AD}"/>
              </a:ext>
            </a:extLst>
          </p:cNvPr>
          <p:cNvSpPr txBox="1"/>
          <p:nvPr/>
        </p:nvSpPr>
        <p:spPr>
          <a:xfrm>
            <a:off x="838200" y="1825625"/>
            <a:ext cx="10515600" cy="4351655"/>
          </a:xfrm>
          <a:prstGeom prst="rect">
            <a:avLst/>
          </a:prstGeom>
        </p:spPr>
        <p:txBody>
          <a:bodyPr vert="horz" wrap="square" lIns="91440" tIns="45720" rIns="91440" bIns="45720" numCol="1" spcCol="215900" anchor="t">
            <a:prstTxWarp prst="textNoShape">
              <a:avLst/>
            </a:prstTxWarp>
            <a:normAutofit/>
          </a:bodyPr>
          <a:lstStyle/>
          <a:p>
            <a:pPr defTabSz="914400">
              <a:lnSpc>
                <a:spcPct val="90000"/>
              </a:lnSpc>
              <a:spcAft>
                <a:spcPts val="600"/>
              </a:spcAft>
              <a:defRPr lang="en-US"/>
            </a:pPr>
            <a:r>
              <a:rPr lang="en-US" sz="2400" b="1" dirty="0" err="1"/>
              <a:t>Zecca</a:t>
            </a:r>
            <a:r>
              <a:rPr lang="en-US" sz="2400" dirty="0"/>
              <a:t>: “</a:t>
            </a:r>
            <a:r>
              <a:rPr lang="en-US" sz="2400" dirty="0" err="1"/>
              <a:t>zecca</a:t>
            </a:r>
            <a:r>
              <a:rPr lang="en-US" sz="2400" dirty="0"/>
              <a:t> di sinistra”, “</a:t>
            </a:r>
            <a:r>
              <a:rPr lang="en-US" sz="2400" dirty="0" err="1"/>
              <a:t>zecca</a:t>
            </a:r>
            <a:r>
              <a:rPr lang="en-US" sz="2400" dirty="0"/>
              <a:t> </a:t>
            </a:r>
            <a:r>
              <a:rPr lang="en-US" sz="2400" dirty="0" err="1"/>
              <a:t>parassita</a:t>
            </a:r>
            <a:r>
              <a:rPr lang="en-US" sz="2400" dirty="0"/>
              <a:t>”, “</a:t>
            </a:r>
            <a:r>
              <a:rPr lang="en-US" sz="2400" dirty="0" err="1"/>
              <a:t>zecca</a:t>
            </a:r>
            <a:r>
              <a:rPr lang="en-US" sz="2400" dirty="0"/>
              <a:t> di </a:t>
            </a:r>
            <a:r>
              <a:rPr lang="en-US" sz="2400" dirty="0" err="1"/>
              <a:t>merda</a:t>
            </a:r>
            <a:r>
              <a:rPr lang="en-US" sz="2400" dirty="0"/>
              <a:t>”, “</a:t>
            </a:r>
            <a:r>
              <a:rPr lang="en-US" sz="2400" dirty="0" err="1"/>
              <a:t>zecca</a:t>
            </a:r>
            <a:r>
              <a:rPr lang="en-US" sz="2400" dirty="0"/>
              <a:t> </a:t>
            </a:r>
            <a:r>
              <a:rPr lang="en-US" sz="2400" dirty="0" err="1"/>
              <a:t>sfigata</a:t>
            </a:r>
            <a:r>
              <a:rPr lang="en-US" sz="2400" dirty="0"/>
              <a:t>”, “</a:t>
            </a:r>
            <a:r>
              <a:rPr lang="en-US" sz="2400" dirty="0" err="1"/>
              <a:t>zecca</a:t>
            </a:r>
            <a:r>
              <a:rPr lang="en-US" sz="2400" dirty="0"/>
              <a:t> </a:t>
            </a:r>
            <a:r>
              <a:rPr lang="en-US" sz="2400" dirty="0" err="1"/>
              <a:t>comunista</a:t>
            </a:r>
            <a:r>
              <a:rPr lang="en-US" sz="2400" dirty="0"/>
              <a:t>”, “</a:t>
            </a:r>
            <a:r>
              <a:rPr lang="en-US" sz="2400" dirty="0" err="1"/>
              <a:t>zecca</a:t>
            </a:r>
            <a:r>
              <a:rPr lang="en-US" sz="2400" dirty="0"/>
              <a:t> </a:t>
            </a:r>
            <a:r>
              <a:rPr lang="en-US" sz="2400" dirty="0" err="1"/>
              <a:t>rossa</a:t>
            </a:r>
            <a:r>
              <a:rPr lang="en-US" sz="2400" dirty="0"/>
              <a:t>” (“</a:t>
            </a:r>
            <a:r>
              <a:rPr lang="en-US" sz="2400" dirty="0" err="1"/>
              <a:t>gente</a:t>
            </a:r>
            <a:r>
              <a:rPr lang="en-US" sz="2400" dirty="0"/>
              <a:t> </a:t>
            </a:r>
            <a:r>
              <a:rPr lang="en-US" sz="2400" dirty="0" err="1"/>
              <a:t>benestante</a:t>
            </a:r>
            <a:r>
              <a:rPr lang="en-US" sz="2400" dirty="0"/>
              <a:t> </a:t>
            </a:r>
            <a:r>
              <a:rPr lang="en-US" sz="2400" dirty="0" err="1"/>
              <a:t>travestite</a:t>
            </a:r>
            <a:r>
              <a:rPr lang="en-US" sz="2400" dirty="0"/>
              <a:t> [sic] da </a:t>
            </a:r>
            <a:r>
              <a:rPr lang="en-US" sz="2400" dirty="0" err="1"/>
              <a:t>zecche</a:t>
            </a:r>
            <a:r>
              <a:rPr lang="en-US" sz="2400" dirty="0"/>
              <a:t> </a:t>
            </a:r>
            <a:r>
              <a:rPr lang="en-US" sz="2400" dirty="0" err="1"/>
              <a:t>rosse</a:t>
            </a:r>
            <a:r>
              <a:rPr lang="en-US" sz="2400" dirty="0"/>
              <a:t> </a:t>
            </a:r>
            <a:r>
              <a:rPr lang="en-US" sz="2400" dirty="0" err="1"/>
              <a:t>che</a:t>
            </a:r>
            <a:r>
              <a:rPr lang="en-US" sz="2400" dirty="0"/>
              <a:t> </a:t>
            </a:r>
            <a:r>
              <a:rPr lang="en-US" sz="2400" dirty="0" err="1"/>
              <a:t>fanno</a:t>
            </a:r>
            <a:r>
              <a:rPr lang="en-US" sz="2400" dirty="0"/>
              <a:t> le sardine”). La “</a:t>
            </a:r>
            <a:r>
              <a:rPr lang="en-US" sz="2400" dirty="0" err="1"/>
              <a:t>zecca</a:t>
            </a:r>
            <a:r>
              <a:rPr lang="en-US" sz="2400" dirty="0"/>
              <a:t> </a:t>
            </a:r>
            <a:r>
              <a:rPr lang="en-US" sz="2400" dirty="0" err="1"/>
              <a:t>rossa</a:t>
            </a:r>
            <a:r>
              <a:rPr lang="en-US" sz="2400" dirty="0"/>
              <a:t>” per antonomasia era, nel 2019, Carola </a:t>
            </a:r>
            <a:r>
              <a:rPr lang="en-US" sz="2400" dirty="0" err="1"/>
              <a:t>Rackete</a:t>
            </a:r>
            <a:endParaRPr lang="en-US" sz="2400" dirty="0"/>
          </a:p>
          <a:p>
            <a:pPr defTabSz="914400">
              <a:lnSpc>
                <a:spcPct val="90000"/>
              </a:lnSpc>
              <a:spcAft>
                <a:spcPts val="600"/>
              </a:spcAft>
              <a:defRPr lang="en-US"/>
            </a:pPr>
            <a:r>
              <a:rPr lang="en-US" sz="2400" b="1" dirty="0" err="1"/>
              <a:t>Zoccola</a:t>
            </a:r>
            <a:r>
              <a:rPr lang="en-US" sz="2400" dirty="0"/>
              <a:t>, </a:t>
            </a:r>
            <a:r>
              <a:rPr lang="en-US" sz="2400" dirty="0" err="1"/>
              <a:t>ingiuria</a:t>
            </a:r>
            <a:r>
              <a:rPr lang="en-US" sz="2400" dirty="0"/>
              <a:t> </a:t>
            </a:r>
            <a:r>
              <a:rPr lang="en-US" sz="2400" dirty="0" err="1"/>
              <a:t>vitale</a:t>
            </a:r>
            <a:r>
              <a:rPr lang="en-US" sz="2400" dirty="0"/>
              <a:t> e </a:t>
            </a:r>
            <a:r>
              <a:rPr lang="en-US" sz="2400" dirty="0" err="1"/>
              <a:t>produttiva</a:t>
            </a:r>
            <a:r>
              <a:rPr lang="en-US" sz="2400" dirty="0"/>
              <a:t>: “</a:t>
            </a:r>
            <a:r>
              <a:rPr lang="en-US" sz="2400" dirty="0" err="1"/>
              <a:t>zoccolaggine</a:t>
            </a:r>
            <a:r>
              <a:rPr lang="en-US" sz="2400" dirty="0"/>
              <a:t>”, “</a:t>
            </a:r>
            <a:r>
              <a:rPr lang="en-US" sz="2400" dirty="0" err="1"/>
              <a:t>zoccola</a:t>
            </a:r>
            <a:r>
              <a:rPr lang="en-US" sz="2400" dirty="0"/>
              <a:t> </a:t>
            </a:r>
            <a:r>
              <a:rPr lang="en-US" sz="2400" dirty="0" err="1"/>
              <a:t>altruista</a:t>
            </a:r>
            <a:r>
              <a:rPr lang="en-US" sz="2400" dirty="0"/>
              <a:t>”, “a sinistra solo </a:t>
            </a:r>
            <a:r>
              <a:rPr lang="en-US" sz="2400" dirty="0" err="1"/>
              <a:t>zoccole</a:t>
            </a:r>
            <a:r>
              <a:rPr lang="en-US" sz="2400" dirty="0"/>
              <a:t>”, “</a:t>
            </a:r>
            <a:r>
              <a:rPr lang="en-US" sz="2400" dirty="0" err="1"/>
              <a:t>zoccola</a:t>
            </a:r>
            <a:r>
              <a:rPr lang="en-US" sz="2400" dirty="0"/>
              <a:t> di sinistra” </a:t>
            </a:r>
            <a:r>
              <a:rPr lang="en-US" sz="2400" dirty="0" err="1"/>
              <a:t>ecc</a:t>
            </a:r>
            <a:r>
              <a:rPr lang="en-US" sz="2400" dirty="0"/>
              <a:t>. </a:t>
            </a:r>
          </a:p>
          <a:p>
            <a:pPr defTabSz="914400">
              <a:lnSpc>
                <a:spcPct val="90000"/>
              </a:lnSpc>
              <a:spcAft>
                <a:spcPts val="600"/>
              </a:spcAft>
              <a:defRPr lang="en-US"/>
            </a:pPr>
            <a:r>
              <a:rPr lang="en-US" sz="2400" b="1" dirty="0"/>
              <a:t>Vacca</a:t>
            </a:r>
            <a:r>
              <a:rPr lang="en-US" sz="2400" dirty="0"/>
              <a:t>: “</a:t>
            </a:r>
            <a:r>
              <a:rPr lang="en-US" sz="2400" dirty="0" err="1"/>
              <a:t>vacca</a:t>
            </a:r>
            <a:r>
              <a:rPr lang="en-US" sz="2400" dirty="0"/>
              <a:t> </a:t>
            </a:r>
            <a:r>
              <a:rPr lang="en-US" sz="2400" dirty="0" err="1"/>
              <a:t>tedesca</a:t>
            </a:r>
            <a:r>
              <a:rPr lang="en-US" sz="2400" dirty="0"/>
              <a:t> </a:t>
            </a:r>
            <a:r>
              <a:rPr lang="en-US" sz="2400" dirty="0" err="1"/>
              <a:t>brutta</a:t>
            </a:r>
            <a:r>
              <a:rPr lang="en-US" sz="2400" dirty="0"/>
              <a:t> come la fame”, “</a:t>
            </a:r>
            <a:r>
              <a:rPr lang="en-US" sz="2400" dirty="0" err="1"/>
              <a:t>vacca</a:t>
            </a:r>
            <a:r>
              <a:rPr lang="en-US" sz="2400" dirty="0"/>
              <a:t> </a:t>
            </a:r>
            <a:r>
              <a:rPr lang="en-US" sz="2400" dirty="0" err="1"/>
              <a:t>fascista</a:t>
            </a:r>
            <a:r>
              <a:rPr lang="en-US" sz="2400" dirty="0"/>
              <a:t>” </a:t>
            </a:r>
          </a:p>
          <a:p>
            <a:pPr defTabSz="914400">
              <a:lnSpc>
                <a:spcPct val="90000"/>
              </a:lnSpc>
              <a:spcAft>
                <a:spcPts val="600"/>
              </a:spcAft>
              <a:defRPr lang="en-US"/>
            </a:pPr>
            <a:r>
              <a:rPr lang="en-US" sz="2400" b="1" dirty="0" err="1"/>
              <a:t>Puttana</a:t>
            </a:r>
            <a:r>
              <a:rPr lang="en-US" sz="2400" dirty="0"/>
              <a:t>: “</a:t>
            </a:r>
            <a:r>
              <a:rPr lang="en-US" sz="2400" dirty="0" err="1"/>
              <a:t>puttana</a:t>
            </a:r>
            <a:r>
              <a:rPr lang="en-US" sz="2400" dirty="0"/>
              <a:t> della Merkel” </a:t>
            </a:r>
          </a:p>
          <a:p>
            <a:pPr defTabSz="914400">
              <a:lnSpc>
                <a:spcPct val="90000"/>
              </a:lnSpc>
              <a:spcAft>
                <a:spcPts val="600"/>
              </a:spcAft>
              <a:defRPr lang="en-US"/>
            </a:pPr>
            <a:r>
              <a:rPr lang="en-US" sz="2400" b="1" dirty="0" err="1"/>
              <a:t>Cozza</a:t>
            </a:r>
            <a:r>
              <a:rPr lang="en-US" sz="2400" dirty="0"/>
              <a:t>: (“</a:t>
            </a:r>
            <a:r>
              <a:rPr lang="en-US" sz="2400" dirty="0" err="1"/>
              <a:t>cozza</a:t>
            </a:r>
            <a:r>
              <a:rPr lang="en-US" sz="2400" dirty="0"/>
              <a:t> marcia”), </a:t>
            </a:r>
            <a:r>
              <a:rPr lang="en-US" sz="2400" dirty="0" err="1"/>
              <a:t>cessa</a:t>
            </a:r>
            <a:r>
              <a:rPr lang="en-US" sz="2400" dirty="0"/>
              <a:t>, </a:t>
            </a:r>
            <a:r>
              <a:rPr lang="en-US" sz="2400" dirty="0" err="1"/>
              <a:t>vecchia</a:t>
            </a:r>
            <a:r>
              <a:rPr lang="en-US" sz="2400" dirty="0"/>
              <a:t> (“</a:t>
            </a:r>
            <a:r>
              <a:rPr lang="en-US" sz="2400" dirty="0" err="1"/>
              <a:t>vecchia</a:t>
            </a:r>
            <a:r>
              <a:rPr lang="en-US" sz="2400" dirty="0"/>
              <a:t> </a:t>
            </a:r>
            <a:r>
              <a:rPr lang="en-US" sz="2400" dirty="0" err="1"/>
              <a:t>bollita</a:t>
            </a:r>
            <a:r>
              <a:rPr lang="en-US" sz="2400" dirty="0"/>
              <a:t>”), </a:t>
            </a:r>
            <a:r>
              <a:rPr lang="en-US" sz="2400" dirty="0" err="1"/>
              <a:t>rifatta</a:t>
            </a:r>
            <a:r>
              <a:rPr lang="en-US" sz="2400" dirty="0"/>
              <a:t> (“</a:t>
            </a:r>
            <a:r>
              <a:rPr lang="en-US" sz="2400" dirty="0" err="1"/>
              <a:t>rifatta</a:t>
            </a:r>
            <a:r>
              <a:rPr lang="en-US" sz="2400" dirty="0"/>
              <a:t> </a:t>
            </a:r>
            <a:r>
              <a:rPr lang="en-US" sz="2400" dirty="0" err="1"/>
              <a:t>nuova</a:t>
            </a:r>
            <a:r>
              <a:rPr lang="en-US" sz="2400" dirty="0"/>
              <a:t>”, “</a:t>
            </a:r>
            <a:r>
              <a:rPr lang="en-US" sz="2400" dirty="0" err="1"/>
              <a:t>talmente</a:t>
            </a:r>
            <a:r>
              <a:rPr lang="en-US" sz="2400" dirty="0"/>
              <a:t>... </a:t>
            </a:r>
            <a:r>
              <a:rPr lang="en-US" sz="2400" dirty="0" err="1"/>
              <a:t>rifatta</a:t>
            </a:r>
            <a:r>
              <a:rPr lang="en-US" sz="2400" dirty="0"/>
              <a:t> </a:t>
            </a:r>
            <a:r>
              <a:rPr lang="en-US" sz="2400" dirty="0" err="1"/>
              <a:t>che</a:t>
            </a:r>
            <a:r>
              <a:rPr lang="en-US" sz="2400" dirty="0"/>
              <a:t> </a:t>
            </a:r>
            <a:r>
              <a:rPr lang="en-US" sz="2400" dirty="0" err="1"/>
              <a:t>si</a:t>
            </a:r>
            <a:r>
              <a:rPr lang="en-US" sz="2400" dirty="0"/>
              <a:t> </a:t>
            </a:r>
            <a:r>
              <a:rPr lang="en-US" sz="2400" dirty="0" err="1"/>
              <a:t>muove</a:t>
            </a:r>
            <a:r>
              <a:rPr lang="en-US" sz="2400" dirty="0"/>
              <a:t> solo la bocca. </a:t>
            </a:r>
            <a:r>
              <a:rPr lang="en-US" sz="2400" dirty="0" err="1"/>
              <a:t>Quella</a:t>
            </a:r>
            <a:r>
              <a:rPr lang="en-US" sz="2400" dirty="0"/>
              <a:t> </a:t>
            </a:r>
            <a:r>
              <a:rPr lang="en-US" sz="2400" dirty="0" err="1"/>
              <a:t>ti</a:t>
            </a:r>
            <a:r>
              <a:rPr lang="en-US" sz="2400" dirty="0"/>
              <a:t> serve per </a:t>
            </a:r>
            <a:r>
              <a:rPr lang="en-US" sz="2400" dirty="0" err="1"/>
              <a:t>leccare</a:t>
            </a:r>
            <a:r>
              <a:rPr lang="en-US" sz="2400" dirty="0"/>
              <a:t>”), termini </a:t>
            </a:r>
            <a:r>
              <a:rPr lang="en-US" sz="2400" dirty="0" err="1"/>
              <a:t>utilizzati</a:t>
            </a:r>
            <a:r>
              <a:rPr lang="en-US" sz="2400" dirty="0"/>
              <a:t> non solo per </a:t>
            </a:r>
            <a:r>
              <a:rPr lang="en-US" sz="2400" dirty="0" err="1"/>
              <a:t>insultare</a:t>
            </a:r>
            <a:r>
              <a:rPr lang="en-US" sz="2400" dirty="0"/>
              <a:t>, ma </a:t>
            </a:r>
            <a:r>
              <a:rPr lang="en-US" sz="2400" dirty="0" err="1"/>
              <a:t>anche</a:t>
            </a:r>
            <a:r>
              <a:rPr lang="en-US" sz="2400" dirty="0"/>
              <a:t> – in </a:t>
            </a:r>
            <a:r>
              <a:rPr lang="en-US" sz="2400" dirty="0" err="1"/>
              <a:t>quanto</a:t>
            </a:r>
            <a:r>
              <a:rPr lang="en-US" sz="2400" dirty="0"/>
              <a:t> </a:t>
            </a:r>
            <a:r>
              <a:rPr lang="en-US" sz="2400" dirty="0" err="1"/>
              <a:t>fallacie</a:t>
            </a:r>
            <a:r>
              <a:rPr lang="en-US" sz="2400" dirty="0"/>
              <a:t> </a:t>
            </a:r>
            <a:r>
              <a:rPr lang="en-US" sz="2400" dirty="0" err="1"/>
              <a:t>argomentative</a:t>
            </a:r>
            <a:r>
              <a:rPr lang="en-US" sz="2400" dirty="0"/>
              <a:t> ad hominem, </a:t>
            </a:r>
            <a:r>
              <a:rPr lang="en-US" sz="2400" dirty="0" err="1"/>
              <a:t>usate</a:t>
            </a:r>
            <a:r>
              <a:rPr lang="en-US" sz="2400" dirty="0"/>
              <a:t> per </a:t>
            </a:r>
            <a:r>
              <a:rPr lang="en-US" sz="2400" dirty="0" err="1"/>
              <a:t>colpire</a:t>
            </a:r>
            <a:r>
              <a:rPr lang="en-US" sz="2400" dirty="0"/>
              <a:t> la persona a </a:t>
            </a:r>
            <a:r>
              <a:rPr lang="en-US" sz="2400" dirty="0" err="1"/>
              <a:t>livello</a:t>
            </a:r>
            <a:r>
              <a:rPr lang="en-US" sz="2400" dirty="0"/>
              <a:t> </a:t>
            </a:r>
            <a:r>
              <a:rPr lang="en-US" sz="2400" dirty="0" err="1"/>
              <a:t>fisico-personale</a:t>
            </a:r>
            <a:r>
              <a:rPr lang="en-US" sz="2400" dirty="0"/>
              <a:t> </a:t>
            </a:r>
            <a:r>
              <a:rPr lang="en-US" sz="2400" dirty="0" err="1"/>
              <a:t>invece</a:t>
            </a:r>
            <a:r>
              <a:rPr lang="en-US" sz="2400" dirty="0"/>
              <a:t> </a:t>
            </a:r>
            <a:r>
              <a:rPr lang="en-US" sz="2400" dirty="0" err="1"/>
              <a:t>che</a:t>
            </a:r>
            <a:r>
              <a:rPr lang="en-US" sz="2400" dirty="0"/>
              <a:t> rispetto alle idee – per </a:t>
            </a:r>
            <a:r>
              <a:rPr lang="en-US" sz="2400" dirty="0" err="1"/>
              <a:t>delegittimare</a:t>
            </a:r>
            <a:r>
              <a:rPr lang="en-US" sz="2400" dirty="0"/>
              <a:t> </a:t>
            </a:r>
            <a:r>
              <a:rPr lang="en-US" sz="2400" dirty="0" err="1"/>
              <a:t>sul</a:t>
            </a:r>
            <a:r>
              <a:rPr lang="en-US" sz="2400" dirty="0"/>
              <a:t> piano politico-morale. </a:t>
            </a:r>
          </a:p>
        </p:txBody>
      </p:sp>
      <p:sp>
        <p:nvSpPr>
          <p:cNvPr id="2" name="Date Placeholder 1">
            <a:extLst>
              <a:ext uri="{FF2B5EF4-FFF2-40B4-BE49-F238E27FC236}">
                <a16:creationId xmlns:a16="http://schemas.microsoft.com/office/drawing/2014/main" id="{FDC580B2-7B18-4E24-A8DA-C60A44052672}"/>
              </a:ext>
            </a:extLst>
          </p:cNvPr>
          <p:cNvSpPr>
            <a:spLocks noGrp="1"/>
          </p:cNvSpPr>
          <p:nvPr>
            <p:ph type="dt" sz="half" idx="10"/>
          </p:nvPr>
        </p:nvSpPr>
        <p:spPr>
          <a:xfrm>
            <a:off x="838200" y="6356350"/>
            <a:ext cx="2743200" cy="365125"/>
          </a:xfrm>
        </p:spPr>
        <p:txBody>
          <a:bodyPr vert="horz" wrap="square" lIns="91440" tIns="45720" rIns="91440" bIns="45720" numCol="1" spcCol="215900" rtlCol="0" anchor="ctr">
            <a:prstTxWarp prst="textNoShape">
              <a:avLst/>
            </a:prstTxWarp>
            <a:normAutofit/>
          </a:bodyPr>
          <a:lstStyle/>
          <a:p>
            <a:pPr lvl="0" rtl="0" eaLnBrk="1" fontAlgn="auto" latinLnBrk="0" hangingPunct="1">
              <a:spcAft>
                <a:spcPts val="600"/>
              </a:spcAft>
              <a:buClrTx/>
              <a:buSzTx/>
              <a:defRPr lang="en-US"/>
            </a:pPr>
            <a:fld id="{AE017AAE-4470-4A8A-8CD8-6FF4B20652B6}" type="datetime1">
              <a:rPr kumimoji="0" lang="en-US" cap="none" normalizeH="0" noProof="0" smtClean="0">
                <a:ln>
                  <a:noFill/>
                </a:ln>
                <a:uLnTx/>
                <a:uFillTx/>
              </a:rPr>
              <a:pPr lvl="0" rtl="0" eaLnBrk="1" fontAlgn="auto" latinLnBrk="0" hangingPunct="1">
                <a:spcAft>
                  <a:spcPts val="600"/>
                </a:spcAft>
                <a:buClrTx/>
                <a:buSzTx/>
                <a:defRPr lang="en-US"/>
              </a:pPr>
              <a:t>11/11/2021</a:t>
            </a:fld>
            <a:endParaRPr kumimoji="0" lang="en-US" cap="none" normalizeH="0" noProof="0">
              <a:ln>
                <a:noFill/>
              </a:ln>
              <a:uLnTx/>
              <a:uFillTx/>
            </a:endParaRPr>
          </a:p>
        </p:txBody>
      </p:sp>
      <p:sp>
        <p:nvSpPr>
          <p:cNvPr id="4" name="Slide Number Placeholder 3">
            <a:extLst>
              <a:ext uri="{FF2B5EF4-FFF2-40B4-BE49-F238E27FC236}">
                <a16:creationId xmlns:a16="http://schemas.microsoft.com/office/drawing/2014/main" id="{C277AEF3-EB44-4D9A-A815-50CD22C7F47C}"/>
              </a:ext>
            </a:extLst>
          </p:cNvPr>
          <p:cNvSpPr>
            <a:spLocks noGrp="1"/>
          </p:cNvSpPr>
          <p:nvPr>
            <p:ph type="sldNum" sz="quarter" idx="12"/>
          </p:nvPr>
        </p:nvSpPr>
        <p:spPr>
          <a:xfrm>
            <a:off x="8610600" y="6356350"/>
            <a:ext cx="2743200" cy="365125"/>
          </a:xfrm>
        </p:spPr>
        <p:txBody>
          <a:bodyPr vert="horz" wrap="square" lIns="91440" tIns="45720" rIns="91440" bIns="45720" numCol="1" spcCol="215900" anchor="ctr">
            <a:prstTxWarp prst="textNoShape">
              <a:avLst/>
            </a:prstTxWarp>
            <a:normAutofit/>
          </a:bodyPr>
          <a:lstStyle/>
          <a:p>
            <a:pPr lvl="0" eaLnBrk="1" fontAlgn="auto" latinLnBrk="0" hangingPunct="1">
              <a:spcAft>
                <a:spcPts val="600"/>
              </a:spcAft>
              <a:buClrTx/>
              <a:buSzTx/>
              <a:defRPr lang="en-US"/>
            </a:pPr>
            <a:fld id="{3E85CE62-2CD3-D038-9D3D-DA6D80736B8F}" type="slidenum">
              <a:rPr kumimoji="0" lang="en-US" cap="none" normalizeH="0" noProof="0">
                <a:ln>
                  <a:noFill/>
                </a:ln>
                <a:uLnTx/>
                <a:uFillTx/>
              </a:rPr>
              <a:pPr lvl="0" eaLnBrk="1" fontAlgn="auto" latinLnBrk="0" hangingPunct="1">
                <a:spcAft>
                  <a:spcPts val="600"/>
                </a:spcAft>
                <a:buClrTx/>
                <a:buSzTx/>
                <a:defRPr lang="en-US"/>
              </a:pPr>
              <a:t>72</a:t>
            </a:fld>
            <a:endParaRPr kumimoji="0" lang="en-US" cap="none" normalizeH="0" noProof="0">
              <a:ln>
                <a:noFill/>
              </a:ln>
              <a:uLnTx/>
              <a:uFillTx/>
            </a:endParaRPr>
          </a:p>
        </p:txBody>
      </p:sp>
    </p:spTree>
    <p:extLst>
      <p:ext uri="{BB962C8B-B14F-4D97-AF65-F5344CB8AC3E}">
        <p14:creationId xmlns:p14="http://schemas.microsoft.com/office/powerpoint/2010/main" val="25060507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AwAA3wMAAIIsAAAvDgAAEAAAACYAAAAIAAAAASAAAAAAAAA="/>
              </a:ext>
            </a:extLst>
          </p:cNvSpPr>
          <p:nvPr>
            <p:ph type="title"/>
          </p:nvPr>
        </p:nvSpPr>
        <p:spPr>
          <a:xfrm>
            <a:off x="4553733" y="548464"/>
            <a:ext cx="6798541" cy="1675623"/>
          </a:xfrm>
        </p:spPr>
        <p:txBody>
          <a:bodyPr vert="horz" lIns="91440" tIns="45720" rIns="91440" bIns="45720" numCol="1" spcCol="215900" anchor="b">
            <a:prstTxWarp prst="textNoShape">
              <a:avLst/>
            </a:prstTxWarp>
            <a:normAutofit/>
          </a:bodyPr>
          <a:lstStyle/>
          <a:p>
            <a:pPr>
              <a:defRPr lang="en-US"/>
            </a:pPr>
            <a:r>
              <a:rPr lang="it-IT" sz="4000">
                <a:latin typeface="Calibri" pitchFamily="2" charset="0"/>
                <a:ea typeface="Calibri Light" pitchFamily="2" charset="0"/>
                <a:cs typeface="Calibri Light" pitchFamily="2" charset="0"/>
              </a:rPr>
              <a:t>Si può dire (per la legge)?</a:t>
            </a:r>
            <a:endParaRPr lang="en-GB" sz="4000">
              <a:latin typeface="Calibri" pitchFamily="2" charset="0"/>
              <a:ea typeface="Calibri Light" pitchFamily="2" charset="0"/>
              <a:cs typeface="Calibri Light" pitchFamily="2" charset="0"/>
            </a:endParaRPr>
          </a:p>
        </p:txBody>
      </p:sp>
      <p:pic>
        <p:nvPicPr>
          <p:cNvPr id="4" name="Picture 3"/>
          <p:cNvPicPr>
            <a:picLocks noChangeAspect="1"/>
            <a:extLst>
              <a:ext uri="smNativeData">
                <pr:smNativeData xmlns="" xmlns:p14="http://schemas.microsoft.com/office/powerpoint/2010/main" xmlns:pr="smNativeData" val="SMDATA_15_/ufCXRMAAAAlAAAAEQAAAC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EQEAAAAAAABkAAAAZAAAAAAAAAAjAAAABAAAAGQAAAAXAAAAFAAAAAAAAAAAAAAA/38AAP9/AAAAAAAACQAAAAQAAAAAAAAADAAAABAAAAAAAAAAAAAAAAAAAAAAAAAAHgAAAGgAAAAAAAAAAAAAAAAAAAAAAAAAAAAAABAnAAAQJwAAAAAAAAAAAAAAAAAAAAAAAAAAAAAAAAAAAAAAAAAAAAAUAAAAAAAAAMDA/wAAAAAAZAAAADIAAAAAAAAAZAAAAAAAAAB/f38ACgAAAB8AAABUAAAAAAAABQAAAAEAAAAAAAAAAAAAAAAAAAAAAAAAAAAAAAAAAAAAAAAAAAAAAAJ/f38AAAAAA8zMzADAwP8Af39/AAAAAAAAAAAAAAAAAP///wAAAAAAIQAAABgAAAAUAAAAfC4AAAAAAAAASwAAMCoAABAAAAAmAAAACAAAAP//////////"/>
              </a:ext>
            </a:extLst>
          </p:cNvPicPr>
          <p:nvPr/>
        </p:nvPicPr>
        <p:blipFill rotWithShape="1">
          <a:blip r:embed="rId2"/>
          <a:srcRect l="6868"/>
          <a:stretch/>
        </p:blipFill>
        <p:spPr>
          <a:xfrm>
            <a:off x="1" y="10"/>
            <a:ext cx="4196496" cy="6857990"/>
          </a:xfrm>
          <a:prstGeom prst="rect">
            <a:avLst/>
          </a:prstGeom>
          <a:noFill/>
          <a:effectLst/>
        </p:spPr>
      </p:pic>
      <p:sp>
        <p:nvSpPr>
          <p:cNvPr id="3" name="Content Placeholder 2"/>
          <p:cNvSpPr>
            <a:spLocks noGrp="1" noChangeArrowheads="1"/>
            <a:extLst>
              <a:ext uri="smNativeData">
                <pr:smNativeData xmlns="" xmlns:p14="http://schemas.microsoft.com/office/powerpoint/2010/main" xmlns:pr="smNativeData"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D+AwAAAA8AAIIsAABJJgAAEAAAACYAAAAIAAAAASAAAAAAAAA="/>
              </a:ext>
            </a:extLst>
          </p:cNvSpPr>
          <p:nvPr>
            <p:ph type="body" idx="1"/>
          </p:nvPr>
        </p:nvSpPr>
        <p:spPr>
          <a:xfrm>
            <a:off x="4553734" y="2409830"/>
            <a:ext cx="6798539" cy="3705217"/>
          </a:xfrm>
        </p:spPr>
        <p:txBody>
          <a:bodyPr vert="horz" lIns="91440" tIns="45720" rIns="91440" bIns="45720" numCol="1" spcCol="215900">
            <a:prstTxWarp prst="textNoShape">
              <a:avLst/>
            </a:prstTxWarp>
            <a:normAutofit/>
          </a:bodyPr>
          <a:lstStyle/>
          <a:p>
            <a:pPr marL="0" indent="0">
              <a:buNone/>
              <a:defRPr lang="en-US"/>
            </a:pPr>
            <a:r>
              <a:rPr lang="it-IT" sz="2000" dirty="0"/>
              <a:t>Posso offendere l'avvocato chiamandolo </a:t>
            </a:r>
            <a:r>
              <a:rPr lang="it-IT" sz="2000" b="1" dirty="0"/>
              <a:t>Azzeccagarbugli</a:t>
            </a:r>
            <a:r>
              <a:rPr lang="it-IT" sz="2000" dirty="0"/>
              <a:t>? E se lo chiamo </a:t>
            </a:r>
            <a:r>
              <a:rPr lang="it-IT" sz="2000" b="1" dirty="0"/>
              <a:t>avvocato di provincia</a:t>
            </a:r>
            <a:r>
              <a:rPr lang="it-IT" sz="2000" dirty="0"/>
              <a:t>? E se gli dico che ha lo </a:t>
            </a:r>
            <a:r>
              <a:rPr lang="it-IT" sz="2000" b="1" dirty="0"/>
              <a:t>sguardo da bottegaio</a:t>
            </a:r>
            <a:r>
              <a:rPr lang="it-IT" sz="2000" dirty="0"/>
              <a:t>? Perché </a:t>
            </a:r>
            <a:r>
              <a:rPr lang="it-IT" sz="2000" b="1" dirty="0"/>
              <a:t>vai a dirlo a tua sorella </a:t>
            </a:r>
            <a:r>
              <a:rPr lang="it-IT" sz="2000" dirty="0"/>
              <a:t>costituisce reato, mentre non è reato dire a qualcuno </a:t>
            </a:r>
            <a:r>
              <a:rPr lang="it-IT" sz="2000" b="1" dirty="0"/>
              <a:t>vai a dirlo a tua madre e a tua sorella</a:t>
            </a:r>
            <a:r>
              <a:rPr lang="it-IT" sz="2000" dirty="0"/>
              <a:t>? Si può offendere l'avversario chiamandolo </a:t>
            </a:r>
            <a:r>
              <a:rPr lang="it-IT" sz="2000" b="1" dirty="0"/>
              <a:t>carabiniere</a:t>
            </a:r>
            <a:r>
              <a:rPr lang="it-IT" sz="2000" dirty="0"/>
              <a:t>? È ingiuria rivolgersi a un'attempata signora con la locuzione </a:t>
            </a:r>
            <a:r>
              <a:rPr lang="it-IT" sz="2000" b="1" dirty="0"/>
              <a:t>dentiera ambulante</a:t>
            </a:r>
            <a:r>
              <a:rPr lang="it-IT" sz="2000" dirty="0"/>
              <a:t>? Alla ex moglie si può impunemente rinfacciare che è stata una </a:t>
            </a:r>
            <a:r>
              <a:rPr lang="it-IT" sz="2000" b="1" dirty="0"/>
              <a:t>nave scuola</a:t>
            </a:r>
            <a:r>
              <a:rPr lang="it-IT" sz="2000" dirty="0"/>
              <a:t>? Posso impunemente chiamare il mio </a:t>
            </a:r>
            <a:r>
              <a:rPr lang="it-IT" sz="2000" b="1" dirty="0"/>
              <a:t>asino col nome del vicino </a:t>
            </a:r>
            <a:r>
              <a:rPr lang="it-IT" sz="2000" dirty="0"/>
              <a:t>che mi sta antipatico? </a:t>
            </a:r>
            <a:endParaRPr lang="en-GB" sz="2000" dirty="0"/>
          </a:p>
        </p:txBody>
      </p:sp>
      <p:sp>
        <p:nvSpPr>
          <p:cNvPr id="5" name="Date Placeholder 4">
            <a:extLst>
              <a:ext uri="{FF2B5EF4-FFF2-40B4-BE49-F238E27FC236}">
                <a16:creationId xmlns:a16="http://schemas.microsoft.com/office/drawing/2014/main" id="{7B47B18C-42DA-439A-BAC4-8F721BA81266}"/>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78102A48-F830-47A4-B219-8691C0AC884E}"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6" name="Slide Number Placeholder 5">
            <a:extLst>
              <a:ext uri="{FF2B5EF4-FFF2-40B4-BE49-F238E27FC236}">
                <a16:creationId xmlns:a16="http://schemas.microsoft.com/office/drawing/2014/main" id="{81C7519E-C883-4812-AE2A-3AA0B9AEDD81}"/>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73</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17317354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A17F8-D05B-4F19-A233-83E550FCF575}"/>
              </a:ext>
            </a:extLst>
          </p:cNvPr>
          <p:cNvSpPr>
            <a:spLocks noGrp="1"/>
          </p:cNvSpPr>
          <p:nvPr>
            <p:ph type="title"/>
          </p:nvPr>
        </p:nvSpPr>
        <p:spPr>
          <a:xfrm>
            <a:off x="838200" y="365125"/>
            <a:ext cx="10515600" cy="1325880"/>
          </a:xfrm>
        </p:spPr>
        <p:txBody>
          <a:bodyPr wrap="square" anchor="ctr">
            <a:normAutofit/>
          </a:bodyPr>
          <a:lstStyle/>
          <a:p>
            <a:r>
              <a:rPr lang="it-IT" dirty="0"/>
              <a:t>Prevenire le hate words: Basta l’algoritmo?</a:t>
            </a:r>
            <a:endParaRPr lang="en-GB" dirty="0"/>
          </a:p>
        </p:txBody>
      </p:sp>
      <p:pic>
        <p:nvPicPr>
          <p:cNvPr id="7" name="Content Placeholder 6">
            <a:extLst>
              <a:ext uri="{FF2B5EF4-FFF2-40B4-BE49-F238E27FC236}">
                <a16:creationId xmlns:a16="http://schemas.microsoft.com/office/drawing/2014/main" id="{E6D5E5C4-0802-41ED-8B33-93121EA16CC2}"/>
              </a:ext>
            </a:extLst>
          </p:cNvPr>
          <p:cNvPicPr>
            <a:picLocks noGrp="1" noChangeAspect="1"/>
          </p:cNvPicPr>
          <p:nvPr>
            <p:ph idx="1"/>
          </p:nvPr>
        </p:nvPicPr>
        <p:blipFill>
          <a:blip r:embed="rId2"/>
          <a:stretch>
            <a:fillRect/>
          </a:stretch>
        </p:blipFill>
        <p:spPr>
          <a:xfrm>
            <a:off x="838200" y="1538938"/>
            <a:ext cx="6555625" cy="2376414"/>
          </a:xfrm>
          <a:noFill/>
        </p:spPr>
      </p:pic>
      <p:sp>
        <p:nvSpPr>
          <p:cNvPr id="4" name="Date Placeholder 3">
            <a:extLst>
              <a:ext uri="{FF2B5EF4-FFF2-40B4-BE49-F238E27FC236}">
                <a16:creationId xmlns:a16="http://schemas.microsoft.com/office/drawing/2014/main" id="{8D03ED99-0384-4DC5-94A5-B9CA3B58C1E0}"/>
              </a:ext>
            </a:extLst>
          </p:cNvPr>
          <p:cNvSpPr>
            <a:spLocks noGrp="1"/>
          </p:cNvSpPr>
          <p:nvPr>
            <p:ph type="dt" sz="half" idx="10"/>
          </p:nvPr>
        </p:nvSpPr>
        <p:spPr>
          <a:xfrm>
            <a:off x="838200" y="6356350"/>
            <a:ext cx="2743200" cy="365125"/>
          </a:xfrm>
        </p:spPr>
        <p:txBody>
          <a:bodyPr wrap="square" anchor="ctr">
            <a:normAutofit/>
          </a:bodyPr>
          <a:lstStyle/>
          <a:p>
            <a:pPr marL="0" marR="0" lvl="0" indent="0" algn="l" defTabSz="457200" eaLnBrk="1" fontAlgn="auto" latinLnBrk="0" hangingPunct="1">
              <a:lnSpc>
                <a:spcPct val="100000"/>
              </a:lnSpc>
              <a:spcBef>
                <a:spcPts val="0"/>
              </a:spcBef>
              <a:spcAft>
                <a:spcPts val="600"/>
              </a:spcAft>
              <a:buClrTx/>
              <a:buSzTx/>
              <a:buFontTx/>
              <a:buNone/>
              <a:tabLst/>
              <a:defRPr lang="en-US"/>
            </a:pPr>
            <a:fld id="{B6D5BF22-E48D-48A2-8EAC-983B5C659AFB}"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60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55A03F45-4F24-4423-AB2E-7174F070592A}"/>
              </a:ext>
            </a:extLst>
          </p:cNvPr>
          <p:cNvSpPr>
            <a:spLocks noGrp="1"/>
          </p:cNvSpPr>
          <p:nvPr>
            <p:ph type="sldNum" sz="quarter" idx="12"/>
          </p:nvPr>
        </p:nvSpPr>
        <p:spPr>
          <a:xfrm>
            <a:off x="8610600" y="6356350"/>
            <a:ext cx="2743200" cy="365125"/>
          </a:xfrm>
        </p:spPr>
        <p:txBody>
          <a:bodyPr wrap="square" anchor="ctr">
            <a:normAutofit/>
          </a:bodyPr>
          <a:lstStyle/>
          <a:p>
            <a:pPr marL="0" marR="0" lvl="0" indent="0" algn="r" defTabSz="457200" eaLnBrk="1" fontAlgn="auto" latinLnBrk="0" hangingPunct="1">
              <a:lnSpc>
                <a:spcPct val="100000"/>
              </a:lnSpc>
              <a:spcBef>
                <a:spcPts val="0"/>
              </a:spcBef>
              <a:spcAft>
                <a:spcPts val="60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600"/>
                </a:spcAft>
                <a:buClrTx/>
                <a:buSzTx/>
                <a:buFontTx/>
                <a:buNone/>
                <a:tabLst/>
                <a:defRPr lang="en-US"/>
              </a:pPr>
              <a:t>74</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pic>
        <p:nvPicPr>
          <p:cNvPr id="9" name="Picture 8">
            <a:extLst>
              <a:ext uri="{FF2B5EF4-FFF2-40B4-BE49-F238E27FC236}">
                <a16:creationId xmlns:a16="http://schemas.microsoft.com/office/drawing/2014/main" id="{65BDF921-380F-410F-AD29-160F562C936D}"/>
              </a:ext>
            </a:extLst>
          </p:cNvPr>
          <p:cNvPicPr>
            <a:picLocks noChangeAspect="1"/>
          </p:cNvPicPr>
          <p:nvPr/>
        </p:nvPicPr>
        <p:blipFill>
          <a:blip r:embed="rId3"/>
          <a:stretch>
            <a:fillRect/>
          </a:stretch>
        </p:blipFill>
        <p:spPr>
          <a:xfrm>
            <a:off x="999976" y="4547529"/>
            <a:ext cx="6232072" cy="1176643"/>
          </a:xfrm>
          <a:prstGeom prst="rect">
            <a:avLst/>
          </a:prstGeom>
          <a:noFill/>
        </p:spPr>
      </p:pic>
      <p:pic>
        <p:nvPicPr>
          <p:cNvPr id="10" name="Picture 9">
            <a:extLst>
              <a:ext uri="{FF2B5EF4-FFF2-40B4-BE49-F238E27FC236}">
                <a16:creationId xmlns:a16="http://schemas.microsoft.com/office/drawing/2014/main" id="{187ED1B6-BC4F-4991-8B08-1D61824245EF}"/>
              </a:ext>
            </a:extLst>
          </p:cNvPr>
          <p:cNvPicPr>
            <a:picLocks noChangeAspect="1"/>
          </p:cNvPicPr>
          <p:nvPr/>
        </p:nvPicPr>
        <p:blipFill>
          <a:blip r:embed="rId4"/>
          <a:stretch>
            <a:fillRect/>
          </a:stretch>
        </p:blipFill>
        <p:spPr>
          <a:xfrm>
            <a:off x="7708086" y="3429000"/>
            <a:ext cx="3483938" cy="2412949"/>
          </a:xfrm>
          <a:prstGeom prst="rect">
            <a:avLst/>
          </a:prstGeom>
          <a:noFill/>
        </p:spPr>
      </p:pic>
    </p:spTree>
    <p:extLst>
      <p:ext uri="{BB962C8B-B14F-4D97-AF65-F5344CB8AC3E}">
        <p14:creationId xmlns:p14="http://schemas.microsoft.com/office/powerpoint/2010/main" val="30113821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noChangeArrowheads="1"/>
            <a:extLst>
              <a:ext uri="smNativeData">
                <pr:smNativeData xmlns="" xmlns:p14="http://schemas.microsoft.com/office/powerpoint/2010/main" xmlns:pr="smNativeData" val="SMDATA_13_/ufCXRMAAAAlAAAAZAAAAA0AAAAAkAAAAEgAAACQAAAASAAAAAAAAAAC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dmngF////AQAAAAAAAAAAAAAAAAAAAAAAAAAAAAAAAAAAAAAAAAAAAAAAAn9/fwDn5uYDzMzMAMDA/wB/f38AAAAAAAAAAAAAAAAAAAAAAAAAAAAhAAAAGAAAABQAAABRCQAAKQMAAC5GAACBCQAAEAAAACYAAAAIAAAAgSAAAAAAAAA="/>
              </a:ext>
            </a:extLst>
          </p:cNvSpPr>
          <p:nvPr>
            <p:ph type="title"/>
          </p:nvPr>
        </p:nvSpPr>
        <p:spPr>
          <a:xfrm>
            <a:off x="1514475" y="513715"/>
            <a:ext cx="9893935" cy="1343220"/>
          </a:xfrm>
        </p:spPr>
        <p:txBody>
          <a:bodyPr vert="horz" wrap="square" lIns="91440" tIns="45720" rIns="91440" bIns="45720" numCol="1" spcCol="215900" anchor="b">
            <a:prstTxWarp prst="textNoShape">
              <a:avLst/>
            </a:prstTxWarp>
          </a:bodyPr>
          <a:lstStyle/>
          <a:p>
            <a:pPr>
              <a:defRPr lang="en-US"/>
            </a:pPr>
            <a:br>
              <a:rPr lang="en-GB" dirty="0"/>
            </a:br>
            <a:r>
              <a:rPr lang="en-GB" dirty="0" err="1"/>
              <a:t>Prosodia</a:t>
            </a:r>
            <a:r>
              <a:rPr lang="en-GB" dirty="0"/>
              <a:t> </a:t>
            </a:r>
            <a:r>
              <a:rPr lang="en-GB" dirty="0" err="1"/>
              <a:t>semantica</a:t>
            </a:r>
            <a:br>
              <a:rPr lang="en-GB" dirty="0"/>
            </a:br>
            <a:r>
              <a:rPr lang="en-GB" sz="3600" dirty="0" err="1"/>
              <a:t>Collocazione</a:t>
            </a:r>
            <a:r>
              <a:rPr lang="en-GB" sz="3600" dirty="0"/>
              <a:t> </a:t>
            </a:r>
            <a:r>
              <a:rPr lang="en-GB" sz="3600" dirty="0" err="1"/>
              <a:t>sostantivo</a:t>
            </a:r>
            <a:r>
              <a:rPr lang="en-GB" sz="3600" dirty="0"/>
              <a:t> </a:t>
            </a:r>
            <a:r>
              <a:rPr lang="en-GB" sz="3600" i="1" dirty="0"/>
              <a:t>migration</a:t>
            </a:r>
            <a:r>
              <a:rPr lang="en-GB" sz="3600" dirty="0"/>
              <a:t> + verbo</a:t>
            </a:r>
            <a:endParaRPr lang="en-GB" dirty="0"/>
          </a:p>
        </p:txBody>
      </p:sp>
      <p:pic>
        <p:nvPicPr>
          <p:cNvPr id="3" name="Picture 3"/>
          <p:cNvPicPr>
            <a:picLocks noChangeAspect="1"/>
            <a:extLst>
              <a:ext uri="smNativeData">
                <pr:smNativeData xmlns="" xmlns:p14="http://schemas.microsoft.com/office/powerpoint/2010/main" xmlns:pr="smNativeData" val="SMDATA_15_/ufCXRMAAAAlAAAAEQAAAC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0Ua/MDAAAABAAAAAAAAAAAAAAAAAAAAAAAAAAHgAAAGgAAAAAAAAAAAAAAAAAAAAAAAAAAAAAABAnAAAQJwAAAAAAAAAAAAAAAAAAAAAAAAAAAAAAAAAAAAAAAAAAAAAUAAAAAAAAAMDA/wAAAAAAZAAAADIAAAAAAAAAZAAAAAAAAAB/f38ACgAAAB8AAABUAAAAHZp4Bf///wEAAAAAAAAAAAAAAAAAAAAAAAAAAAAAAAAAAAAAAAAAAAAAAAJ/f38A5+bmA8zMzADAwP8Af39/AAAAAAAAAAAAAAAAAP///wAAAAAAIQAAABgAAAAUAAAAggcAAIcQAAAgKgAAMSAAABAAAAAmAAAACAAAAP//////////"/>
              </a:ext>
            </a:extLst>
          </p:cNvPicPr>
          <p:nvPr/>
        </p:nvPicPr>
        <p:blipFill>
          <a:blip r:embed="rId2"/>
          <a:stretch>
            <a:fillRect/>
          </a:stretch>
        </p:blipFill>
        <p:spPr>
          <a:xfrm>
            <a:off x="534571" y="2279015"/>
            <a:ext cx="7214209" cy="3289846"/>
          </a:xfrm>
          <a:prstGeom prst="rect">
            <a:avLst/>
          </a:prstGeom>
          <a:noFill/>
          <a:ln>
            <a:noFill/>
          </a:ln>
          <a:effectLst/>
        </p:spPr>
      </p:pic>
      <p:sp>
        <p:nvSpPr>
          <p:cNvPr id="4" name="Content Placeholder 5"/>
          <p:cNvSpPr>
            <a:spLocks noGrp="1" noChangeArrowheads="1"/>
            <a:extLst>
              <a:ext uri="smNativeData">
                <pr:smNativeData xmlns="" xmlns:p14="http://schemas.microsoft.com/office/powerpoint/2010/main" xmlns:pr="smNativeData"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dmngF////AQAAAAAAAAAAAAAAAAAAAAAAAAAAAAAAAAAAAAAAAAAAAAAAAn9/fwDn5uYDzMzMAMDA/wB/f38AAAAAAAAAAAAAAAAAAAAAAAAAAAAhAAAAGAAAABQAAADeLwAABQ4AAOJEAADbIgAAEAAAACYAAAAIAAAAgSAAAAAAAAA="/>
              </a:ext>
            </a:extLst>
          </p:cNvSpPr>
          <p:nvPr>
            <p:ph type="body" idx="1"/>
          </p:nvPr>
        </p:nvSpPr>
        <p:spPr>
          <a:xfrm>
            <a:off x="7931418" y="2285839"/>
            <a:ext cx="3416300" cy="3387090"/>
          </a:xfrm>
        </p:spPr>
        <p:txBody>
          <a:bodyPr vert="horz" wrap="square" lIns="91440" tIns="45720" rIns="91440" bIns="45720" numCol="1" spcCol="215900" anchor="ctr">
            <a:prstTxWarp prst="textNoShape">
              <a:avLst/>
            </a:prstTxWarp>
          </a:bodyPr>
          <a:lstStyle/>
          <a:p>
            <a:pPr marL="0" indent="0">
              <a:buNone/>
              <a:defRPr lang="en-US"/>
            </a:pPr>
            <a:r>
              <a:rPr lang="en-GB" sz="2400" dirty="0"/>
              <a:t>«</a:t>
            </a:r>
            <a:r>
              <a:rPr lang="en-GB" sz="2400" b="1" dirty="0"/>
              <a:t>Limit verbs</a:t>
            </a:r>
            <a:r>
              <a:rPr lang="en-GB" sz="2400" dirty="0"/>
              <a:t>» (verbs expressing efforts to limit or control movement: ‘control’, ‘manage’, ‘tackle’, ‘regulate’, ‘reduce’, ‘cut’, ‘curb’, ‘limit’, ‘restrict’, ‘stop’, ‘cap’, ‘slash’, ‘prevent’, ‘discourage’, ‘stem’, and ‘halt’.</a:t>
            </a:r>
          </a:p>
        </p:txBody>
      </p:sp>
      <p:sp>
        <p:nvSpPr>
          <p:cNvPr id="5" name="Date Placeholder 4">
            <a:extLst>
              <a:ext uri="{FF2B5EF4-FFF2-40B4-BE49-F238E27FC236}">
                <a16:creationId xmlns:a16="http://schemas.microsoft.com/office/drawing/2014/main" id="{917462C5-EA18-4DE7-BF6A-24DB8A1CD999}"/>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B3E10BF5-78CB-4857-8E33-E5202D01BBC4}"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6" name="Slide Number Placeholder 5">
            <a:extLst>
              <a:ext uri="{FF2B5EF4-FFF2-40B4-BE49-F238E27FC236}">
                <a16:creationId xmlns:a16="http://schemas.microsoft.com/office/drawing/2014/main" id="{687D71C9-1E88-4E29-A0E3-BE37C8BFD983}"/>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75</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2"/>
          <p:cNvSpPr>
            <a:extLst>
              <a:ext uri="smNativeData">
                <pr:smNativeData xmlns:pr="smNativeData" xmlns:p14="http://schemas.microsoft.com/office/powerpoint/2010/main" xmlns="" val="SMDATA_13_/ufCXRMAAAAlAAAAZAAAAC0AAAAAkAAAAEgAAACQAAAASAAAAAAAAAABAAAAAAAAAAEAAABQAAAAAAAAAAAA4D8AAAAAAADgPwAAAAAAAOA/AAAAAAAA4D8AAAAAAADgPwAAAAAAAOA/AAAAAAAA4D8AAAAAAADgPwAAAAAAAOA/AAAAAAAA4D8CAAAAjAAAAAEAAAAAAAAAQEBAAP///wgMAAAAAAAAAAAAAAAAAAAAAAAAAAAAAAAAAAAAZAAAAAEAAABAAAAAAAAAAAAAAAAAAAAAAAAAAAAAAAAAAAAAAAAAAAAAAAAAAAAAAAAAAAAAAAAAAAAAAAAAAAAAAAAAAAAAAAAAAAAAAAAAAAAAAAAAAAAAAAAAAAAAFAAAADwAAAABAAAAAAAAAFlZWQDIAAAAAgAAADIAAAAUAAAAIw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UAAAAAAAAABQAAAAAAAAAwMD/AAAAAABkAAAAMgAAAAAAAABkAAAAAAAAAH9/fwAKAAAAHwAAAFQAAABAQEAA////AQAAAAAAAAAAAAAAAAAAAAAAAAAAAAAAAAAAAAAAAAAAWVlZAH9/fwDn5uYDzMzMAMDA/wB/f38AAAAAAAAAAAAAAAAAAAAAAAAAAAAhAAAAGAAAABQAAAATAgAA+gEAALkcAAD9JwAAEAAAACYAAAAIAAAA//////////8="/>
              </a:ext>
            </a:extLst>
          </p:cNvSpPr>
          <p:nvPr/>
        </p:nvSpPr>
        <p:spPr>
          <a:xfrm>
            <a:off x="337185" y="321310"/>
            <a:ext cx="4331970" cy="6179185"/>
          </a:xfrm>
          <a:prstGeom prst="rect">
            <a:avLst/>
          </a:prstGeom>
          <a:solidFill>
            <a:srgbClr val="404040">
              <a:alpha val="88000"/>
            </a:srgbClr>
          </a:solidFill>
          <a:ln w="127000" cap="flat" cmpd="thinThick" algn="ctr">
            <a:solidFill>
              <a:srgbClr val="595959">
                <a:alpha val="80000"/>
              </a:srgbClr>
            </a:solidFill>
            <a:prstDash val="solid"/>
            <a:headEnd type="none"/>
            <a:tailEnd type="none"/>
          </a:ln>
          <a:effectLst/>
        </p:spPr>
        <p:txBody>
          <a:bodyPr vert="horz" wrap="square" lIns="91440" tIns="45720" rIns="91440" bIns="45720" numCol="1" spcCol="215900" anchor="ctr"/>
          <a:lstStyle/>
          <a:p>
            <a:pPr marL="0" marR="0" lvl="0" indent="0" algn="ctr" defTabSz="914400" rtl="0" eaLnBrk="1" fontAlgn="auto" latinLnBrk="0" hangingPunct="1">
              <a:lnSpc>
                <a:spcPct val="100000"/>
              </a:lnSpc>
              <a:spcBef>
                <a:spcPts val="0"/>
              </a:spcBef>
              <a:spcAft>
                <a:spcPts val="0"/>
              </a:spcAft>
              <a:buClrTx/>
              <a:buSzTx/>
              <a:buFontTx/>
              <a:buNone/>
              <a:tabLst/>
              <a:defRPr lang="en-US">
                <a:solidFill>
                  <a:srgbClr val="FFFFFF"/>
                </a:solidFill>
                <a:latin typeface="Calibri" pitchFamily="2" charset="0"/>
                <a:ea typeface="Calibri" pitchFamily="2" charset="0"/>
                <a:cs typeface="Calibri" pitchFamily="2" charset="0"/>
              </a:defRPr>
            </a:pPr>
            <a:endParaRPr kumimoji="0" lang="en-US" sz="1800" b="0" i="0" u="none" strike="noStrike" kern="1200" cap="none" spc="0" normalizeH="0" baseline="0" noProof="0">
              <a:ln>
                <a:noFill/>
              </a:ln>
              <a:solidFill>
                <a:srgbClr val="FFFFFF"/>
              </a:solidFill>
              <a:effectLst/>
              <a:uLnTx/>
              <a:uFillTx/>
              <a:latin typeface="Calibri" pitchFamily="2" charset="0"/>
              <a:cs typeface="Calibri" pitchFamily="2" charset="0"/>
            </a:endParaRPr>
          </a:p>
        </p:txBody>
      </p:sp>
      <p:sp>
        <p:nvSpPr>
          <p:cNvPr id="3" name="Title 1"/>
          <p:cNvSpPr>
            <a:spLocks noGrp="1" noChangeArrowheads="1"/>
            <a:extLst>
              <a:ext uri="smNativeData">
                <pr:smNativeData xmlns:pr="smNativeData" xmlns:p14="http://schemas.microsoft.com/office/powerpoint/2010/main" xmlns="" val="SMDATA_13_/ufCXRMAAAAlAAAAZAAAAA0AAAAAkAAAAEgAAACQAAAASAAAAAAAAAAC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dmngF////AQAAAAAAAAAAAAAAAAAAAAAAAAAAAAAAAAAAAAAAAAAAAAAAAn9/fwDn5uYDzMzMAMDA/wB/f38AAAAAAAAAAAAAAAAAAAAAAAAAAAAhAAAAGAAAABQAAAAmBAAAoAUAAKYaAABjFwAAEAAAACYAAAAIAAAAvSAAAAAAAAA="/>
              </a:ext>
            </a:extLst>
          </p:cNvSpPr>
          <p:nvPr>
            <p:ph type="title"/>
          </p:nvPr>
        </p:nvSpPr>
        <p:spPr>
          <a:xfrm>
            <a:off x="674370" y="914400"/>
            <a:ext cx="3657600" cy="2887345"/>
          </a:xfrm>
        </p:spPr>
        <p:txBody>
          <a:bodyPr vert="horz" wrap="square" lIns="91440" tIns="45720" rIns="91440" bIns="45720" numCol="1" spcCol="215900" anchor="b">
            <a:prstTxWarp prst="textNoShape">
              <a:avLst/>
            </a:prstTxWarp>
          </a:bodyPr>
          <a:lstStyle/>
          <a:p>
            <a:pPr algn="ctr">
              <a:defRPr lang="en-US"/>
            </a:pPr>
            <a:r>
              <a:rPr lang="en-US" sz="4100" dirty="0" err="1">
                <a:solidFill>
                  <a:srgbClr val="FFFFFF"/>
                </a:solidFill>
              </a:rPr>
              <a:t>Addensamento</a:t>
            </a:r>
            <a:r>
              <a:rPr lang="en-US" sz="4100" dirty="0">
                <a:solidFill>
                  <a:srgbClr val="FFFFFF"/>
                </a:solidFill>
              </a:rPr>
              <a:t> </a:t>
            </a:r>
            <a:r>
              <a:rPr lang="en-US" sz="4100" dirty="0" err="1">
                <a:solidFill>
                  <a:srgbClr val="FFFFFF"/>
                </a:solidFill>
              </a:rPr>
              <a:t>semantico</a:t>
            </a:r>
            <a:endParaRPr lang="en-US" sz="4100" dirty="0">
              <a:solidFill>
                <a:srgbClr val="FFFFFF"/>
              </a:solidFill>
            </a:endParaRPr>
          </a:p>
        </p:txBody>
      </p:sp>
      <p:sp>
        <p:nvSpPr>
          <p:cNvPr id="4" name="Straight Connector 14"/>
          <p:cNvSpPr>
            <a:extLst>
              <a:ext uri="smNativeData">
                <pr:smNativeData xmlns:pr="smNativeData" xmlns:p14="http://schemas.microsoft.com/office/powerpoint/2010/main" xmlns="" val="SMDATA_13_/ufCXRMAAAAlAAAACgAAAA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AAAANnZ2QAj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QAAAAAAAAAAAAAAAAAAAAAAAAAAAAAAAAAAAAAAAAAA2dnZAH9/fwDn5uYDzMzMAMDA/wB/f38AAAAAAAAAAAAAAAAAAAAAAAAAAAAhAAAAGAAAABQAAABUBwAADhgAAD0XAAAOGAAAEAAAACYAAAAIAAAA//////////8="/>
              </a:ext>
            </a:extLst>
          </p:cNvSpPr>
          <p:nvPr/>
        </p:nvSpPr>
        <p:spPr>
          <a:xfrm>
            <a:off x="1191260" y="3910330"/>
            <a:ext cx="2586355" cy="0"/>
          </a:xfrm>
          <a:prstGeom prst="line">
            <a:avLst/>
          </a:prstGeom>
          <a:noFill/>
          <a:ln w="22225" cap="flat" cmpd="sng" algn="ctr">
            <a:solidFill>
              <a:srgbClr val="D9D9D9"/>
            </a:solidFill>
            <a:prstDash val="solid"/>
            <a:headEnd type="none"/>
            <a:tailEnd type="none"/>
          </a:ln>
          <a:effectLst/>
        </p:spPr>
      </p:sp>
      <p:pic>
        <p:nvPicPr>
          <p:cNvPr id="5" name="Picture 7"/>
          <p:cNvPicPr>
            <a:picLocks noChangeAspect="1"/>
            <a:extLst>
              <a:ext uri="smNativeData">
                <pr:smNativeData xmlns:pr="smNativeData" xmlns:p14="http://schemas.microsoft.com/office/powerpoint/2010/main" xmlns="" val="SMDATA_15_/ufCXRMAAAAlAAAAEQAAAC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DV8QbFDAAAABAAAAAAAAAAAAAAAAAAAAAAAAAAHgAAAGgAAAAAAAAAAAAAAAAAAAAAAAAAAAAAABAnAAAQJwAAAAAAAAAAAAAAAAAAAAAAAAAAAAAAAAAAAAAAAAAAAAAUAAAAAAAAAMDA/wAAAAAAZAAAADIAAAAAAAAAZAAAAAAAAAB/f38ACgAAAB8AAABUAAAAHZp4Bf///wEAAAAAAAAAAAAAAAAAAAAAAAAAAAAAAAAAAAAAAAAAAAAAAAJ/f38A5+bmA8zMzADAwP8Af39/AAAAAAAAAAAAAAAAAP///wAAAAAAIQAAABgAAAAUAAAAtB8AAP4EAAAFSAAAPiUAABAAAAAmAAAACAAAAP//////////"/>
              </a:ext>
            </a:extLst>
          </p:cNvPicPr>
          <p:nvPr/>
        </p:nvPicPr>
        <p:blipFill>
          <a:blip r:embed="rId2"/>
          <a:stretch>
            <a:fillRect/>
          </a:stretch>
        </p:blipFill>
        <p:spPr>
          <a:xfrm>
            <a:off x="5153660" y="811530"/>
            <a:ext cx="6553835" cy="5242560"/>
          </a:xfrm>
          <a:prstGeom prst="rect">
            <a:avLst/>
          </a:prstGeom>
          <a:noFill/>
          <a:ln>
            <a:noFill/>
          </a:ln>
          <a:effectLst/>
        </p:spPr>
      </p:pic>
      <p:sp>
        <p:nvSpPr>
          <p:cNvPr id="6" name="Rectangle 9"/>
          <p:cNvSpPr>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EAAAAAAAAAAAAAAP///wgAAAAAAAAAAAAAAAAAAAAAAAAAAAAAAAAAAAAAZAAAAAEAAABAAAAAAAAAAAAAAAAAAAAAAAAAAAAAAAAAAAAAAAAAAAAAAAAAAAAAAAAAAAAAAAAAAAAAAAAAAAAAAAAAAAAAAAAAAAAAAAAAAAAAAAAAAAAAAAAAAAAAFAAAADwAAAABAAAAAAAAAAAAA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A////AQAAAAAAAAAAAAAAAAAAAAAAAAAAAAAAAAAAAAAAAAAAAAAAAH9/fwDn5uYDzMzMAMDA/wB/f38AAAAAAAAAAAAAAAAAAAAAAAAAAAAhAAAAGAAAABQAAABeIAAA/gQAAJEjAAC+CAAAEAAAACYAAAAIAAAA//////////8="/>
              </a:ext>
            </a:extLst>
          </p:cNvSpPr>
          <p:nvPr/>
        </p:nvSpPr>
        <p:spPr>
          <a:xfrm>
            <a:off x="5261610" y="811530"/>
            <a:ext cx="520065" cy="609600"/>
          </a:xfrm>
          <a:prstGeom prst="rect">
            <a:avLst/>
          </a:prstGeom>
          <a:solidFill>
            <a:srgbClr val="000000"/>
          </a:solidFill>
          <a:ln w="12700" cap="flat" cmpd="sng" algn="ctr">
            <a:solidFill>
              <a:srgbClr val="000000"/>
            </a:solidFill>
            <a:prstDash val="solid"/>
            <a:headEnd type="none"/>
            <a:tailEnd type="none"/>
          </a:ln>
          <a:effectLst/>
        </p:spPr>
        <p:txBody>
          <a:bodyPr vert="horz" wrap="square" lIns="91440" tIns="45720" rIns="91440" bIns="45720" numCol="1" spcCol="215900" anchor="ctr"/>
          <a:lstStyle/>
          <a:p>
            <a:pPr marL="0" marR="0" lvl="0" indent="0" algn="ctr" defTabSz="914400" rtl="0" eaLnBrk="1" fontAlgn="auto" latinLnBrk="0" hangingPunct="1">
              <a:lnSpc>
                <a:spcPct val="100000"/>
              </a:lnSpc>
              <a:spcBef>
                <a:spcPts val="0"/>
              </a:spcBef>
              <a:spcAft>
                <a:spcPts val="0"/>
              </a:spcAft>
              <a:buClrTx/>
              <a:buSzTx/>
              <a:buFontTx/>
              <a:buNone/>
              <a:tabLst/>
              <a:defRPr lang="en-US">
                <a:solidFill>
                  <a:srgbClr val="FFFFFF"/>
                </a:solidFill>
                <a:latin typeface="Calibri" pitchFamily="2" charset="0"/>
                <a:ea typeface="Calibri" pitchFamily="2" charset="0"/>
                <a:cs typeface="Calibri" pitchFamily="2" charset="0"/>
              </a:defRPr>
            </a:pPr>
            <a:endParaRPr kumimoji="0" lang="en-GB" sz="1800" b="0" i="0" u="none" strike="noStrike" kern="1200" cap="none" spc="0" normalizeH="0" baseline="0" noProof="0">
              <a:ln>
                <a:noFill/>
              </a:ln>
              <a:solidFill>
                <a:srgbClr val="FFFFFF"/>
              </a:solidFill>
              <a:effectLst/>
              <a:uLnTx/>
              <a:uFillTx/>
              <a:latin typeface="Calibri" pitchFamily="2" charset="0"/>
              <a:cs typeface="Calibri" pitchFamily="2" charset="0"/>
            </a:endParaRPr>
          </a:p>
        </p:txBody>
      </p:sp>
      <p:sp>
        <p:nvSpPr>
          <p:cNvPr id="7" name="Rectangle 10"/>
          <p:cNvSpPr>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EAAAAAAAAAAAAAAP///wgAAAAAAAAAAAAAAAAAAAAAAAAAAAAAAAAAAAAAZAAAAAEAAABAAAAAAAAAAAAAAAAAAAAAAAAAAAAAAAAAAAAAAAAAAAAAAAAAAAAAAAAAAAAAAAAAAAAAAAAAAAAAAAAAAAAAAAAAAAAAAAAAAAAAAAAAAAAAAAAAAAAAFAAAADwAAAABAAAAAAAAAAAAA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A////AQAAAAAAAAAAAAAAAAAAAAAAAAAAAAAAAAAAAAAAAAAAAAAAAH9/fwDn5uYDzMzMAMDA/wB/f38AAAAAAAAAAAAAAAAAAAAAAAAAAAAhAAAAGAAAABQAAAA7JAAA/gQAANYsAACvBgAAEAAAACYAAAAIAAAA//////////8="/>
              </a:ext>
            </a:extLst>
          </p:cNvSpPr>
          <p:nvPr/>
        </p:nvSpPr>
        <p:spPr>
          <a:xfrm>
            <a:off x="5889625" y="811530"/>
            <a:ext cx="1398905" cy="274955"/>
          </a:xfrm>
          <a:prstGeom prst="rect">
            <a:avLst/>
          </a:prstGeom>
          <a:solidFill>
            <a:srgbClr val="000000"/>
          </a:solidFill>
          <a:ln w="12700" cap="flat" cmpd="sng" algn="ctr">
            <a:solidFill>
              <a:srgbClr val="000000"/>
            </a:solidFill>
            <a:prstDash val="solid"/>
            <a:headEnd type="none"/>
            <a:tailEnd type="none"/>
          </a:ln>
          <a:effectLst/>
        </p:spPr>
        <p:txBody>
          <a:bodyPr vert="horz" wrap="square" lIns="91440" tIns="45720" rIns="91440" bIns="45720" numCol="1" spcCol="215900" anchor="ctr"/>
          <a:lstStyle/>
          <a:p>
            <a:pPr marL="0" marR="0" lvl="0" indent="0" algn="ctr" defTabSz="914400" rtl="0" eaLnBrk="1" fontAlgn="auto" latinLnBrk="0" hangingPunct="1">
              <a:lnSpc>
                <a:spcPct val="100000"/>
              </a:lnSpc>
              <a:spcBef>
                <a:spcPts val="0"/>
              </a:spcBef>
              <a:spcAft>
                <a:spcPts val="0"/>
              </a:spcAft>
              <a:buClrTx/>
              <a:buSzTx/>
              <a:buFontTx/>
              <a:buNone/>
              <a:tabLst/>
              <a:defRPr lang="en-US">
                <a:solidFill>
                  <a:srgbClr val="FFFFFF"/>
                </a:solidFill>
                <a:latin typeface="Calibri" pitchFamily="2" charset="0"/>
                <a:ea typeface="Calibri" pitchFamily="2" charset="0"/>
                <a:cs typeface="Calibri" pitchFamily="2" charset="0"/>
              </a:defRPr>
            </a:pPr>
            <a:endParaRPr kumimoji="0" lang="en-GB" sz="1800" b="0" i="0" u="none" strike="noStrike" kern="1200" cap="none" spc="0" normalizeH="0" baseline="0" noProof="0">
              <a:ln>
                <a:noFill/>
              </a:ln>
              <a:solidFill>
                <a:srgbClr val="FFFFFF"/>
              </a:solidFill>
              <a:effectLst/>
              <a:uLnTx/>
              <a:uFillTx/>
              <a:latin typeface="Calibri" pitchFamily="2" charset="0"/>
              <a:cs typeface="Calibri" pitchFamily="2" charset="0"/>
            </a:endParaRPr>
          </a:p>
        </p:txBody>
      </p:sp>
      <p:sp>
        <p:nvSpPr>
          <p:cNvPr id="8" name="Date Placeholder 7">
            <a:extLst>
              <a:ext uri="{FF2B5EF4-FFF2-40B4-BE49-F238E27FC236}">
                <a16:creationId xmlns:a16="http://schemas.microsoft.com/office/drawing/2014/main" id="{023F1207-0B7C-416A-A037-3233279F4C1C}"/>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9EED03F6-8C0B-49C0-B357-F7F2AD8E5975}"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9" name="Slide Number Placeholder 8">
            <a:extLst>
              <a:ext uri="{FF2B5EF4-FFF2-40B4-BE49-F238E27FC236}">
                <a16:creationId xmlns:a16="http://schemas.microsoft.com/office/drawing/2014/main" id="{2B258B10-C63B-40A7-923C-7C05F6CA3ED7}"/>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76</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38019319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3888CE7-6DFA-4C28-BDB6-A7213AFB1F33}"/>
              </a:ext>
            </a:extLst>
          </p:cNvPr>
          <p:cNvSpPr>
            <a:spLocks noGrp="1"/>
          </p:cNvSpPr>
          <p:nvPr>
            <p:ph type="title"/>
          </p:nvPr>
        </p:nvSpPr>
        <p:spPr>
          <a:xfrm>
            <a:off x="838200" y="365125"/>
            <a:ext cx="10515600" cy="1325880"/>
          </a:xfrm>
        </p:spPr>
        <p:txBody>
          <a:bodyPr vert="horz" wrap="square" lIns="91440" tIns="45720" rIns="91440" bIns="45720" numCol="1" spcCol="215900" anchor="ctr">
            <a:prstTxWarp prst="textNoShape">
              <a:avLst/>
            </a:prstTxWarp>
            <a:normAutofit/>
          </a:bodyPr>
          <a:lstStyle/>
          <a:p>
            <a:pPr>
              <a:defRPr lang="en-US"/>
            </a:pPr>
            <a:r>
              <a:rPr lang="en-US" b="0" i="0" u="none" strike="noStrike" kern="1" spc="0" baseline="0">
                <a:effectLst/>
                <a:latin typeface="Calibri Light" pitchFamily="2" charset="0"/>
                <a:ea typeface="Calibri Light" pitchFamily="2" charset="0"/>
                <a:cs typeface="Calibri Light" pitchFamily="2" charset="0"/>
              </a:rPr>
              <a:t>Intersezionalità: un problema anche semantico?</a:t>
            </a:r>
          </a:p>
        </p:txBody>
      </p:sp>
      <p:pic>
        <p:nvPicPr>
          <p:cNvPr id="2" name="Content Placeholder 3"/>
          <p:cNvPicPr>
            <a:picLocks noGrp="1" noChangeAspect="1" noChangeArrowheads="1"/>
            <a:extLst>
              <a:ext uri="smNativeData">
                <pr:smNativeData xmlns="" xmlns:p14="http://schemas.microsoft.com/office/powerpoint/2010/main" xmlns:pr="smNativeData" val="SMDATA_15_/ufCXRMAAAAlAAAAEQAAAC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quTpBDAAAABAAAAAAAAAAAAAAAAAAAAAAAAAAHgAAAGgAAAAAAAAAAAAAAAAAAAAAAAAAAAAAABAnAAAQJwAAAAAAAAAAAAAAAAAAAAAAAAAAAAAAAAAAAAAAAAAAAAAUAAAAAAAAAMDA/wAAAAAAZAAAADIAAAAAAAAAZAAAAAAAAAB/f38ACgAAAB8AAABUAAAAAAAABQAAAAEAAAAAAAAAAAAAAAAAAAAAAAAAAAAAAAAAAAAAAAAAAAAAAAJ/f38AAAAAA8zMzADAwP8Af39/AAAAAAAAAAAAAAAAAP///wAAAAAAIQAAABgAAAAUAAAA5AQAADEIAABaLgAA/yEAABAAAAAmAAAACAAAAAGBAAAAAAAA"/>
              </a:ext>
            </a:extLst>
          </p:cNvPicPr>
          <p:nvPr>
            <p:ph idx="1"/>
          </p:nvPr>
        </p:nvPicPr>
        <p:blipFill>
          <a:blip r:embed="rId2"/>
          <a:stretch>
            <a:fillRect/>
          </a:stretch>
        </p:blipFill>
        <p:spPr>
          <a:xfrm>
            <a:off x="794412" y="2023555"/>
            <a:ext cx="5825894" cy="3626618"/>
          </a:xfrm>
          <a:prstGeom prst="rect">
            <a:avLst/>
          </a:prstGeom>
          <a:noFill/>
          <a:effectLst/>
        </p:spPr>
      </p:pic>
      <p:sp>
        <p:nvSpPr>
          <p:cNvPr id="3" name="Rectangle 5"/>
          <p:cNvSpPr>
            <a:extLst>
              <a:ext uri="smNativeData">
                <pr:smNativeData xmlns="" xmlns:p14="http://schemas.microsoft.com/office/powerpoint/2010/main" xmlns:pr="smNativeData" val="SMDATA_13_/ufCXRMAAAAlAAAAZAAAAA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Cqp7T8MAAAAEAAAAAAAAAAAAAAAAAAAAAAAAAAeAAAAaAAAAAAAAAAAAAAAAAAAAAAAAAAAAAAAECcAABAnAAAAAAAAAAAAAAAAAAAAAAAAAAAAAAAAAAAAAAAAAAAAABQAAAAAAAAAwMD/AAAAAABkAAAAMgAAAAAAAABkAAAAAAAAAH9/fwAKAAAAHwAAAFQAAAD///8AAAAAAQAAAAAAAAAAAAAAAAAAAAAAAAAAAAAAAAAAAAAAAAAAAAAAAH9/fwAAAAADzMzMAMDA/wB/f38AAAAAAAAAAAAAAAAAAAAAAAAAAAAhAAAAGAAAABQAAABUMwAAdwYAAHxHAABiJQAAEAAAACYAAAAIAAAA//////////8="/>
              </a:ext>
            </a:extLst>
          </p:cNvSpPr>
          <p:nvPr/>
        </p:nvSpPr>
        <p:spPr>
          <a:xfrm>
            <a:off x="6701050" y="1825625"/>
            <a:ext cx="4652749" cy="4351655"/>
          </a:xfrm>
          <a:prstGeom prst="rect">
            <a:avLst/>
          </a:prstGeom>
        </p:spPr>
        <p:txBody>
          <a:bodyPr vert="horz" wrap="square" lIns="91440" tIns="45720" rIns="91440" bIns="45720" numCol="1" spcCol="215900" rtlCol="0" anchor="t">
            <a:prstTxWarp prst="textNoShape">
              <a:avLst/>
            </a:prstTxWarp>
            <a:normAutofit lnSpcReduction="10000"/>
          </a:bodyPr>
          <a:lstStyle/>
          <a:p>
            <a:pPr lvl="0" defTabSz="914400" rtl="0" eaLnBrk="1" fontAlgn="auto" latinLnBrk="0" hangingPunct="1">
              <a:lnSpc>
                <a:spcPct val="90000"/>
              </a:lnSpc>
              <a:spcBef>
                <a:spcPts val="0"/>
              </a:spcBef>
              <a:spcAft>
                <a:spcPts val="600"/>
              </a:spcAft>
              <a:defRPr lang="en-US"/>
            </a:pPr>
            <a:r>
              <a:rPr lang="en-US" sz="2600" dirty="0"/>
              <a:t>“</a:t>
            </a:r>
            <a:r>
              <a:rPr kumimoji="0" lang="en-US" sz="2600" cap="none" normalizeH="0" noProof="0" dirty="0">
                <a:ln>
                  <a:noFill/>
                </a:ln>
                <a:uLnTx/>
                <a:uFillTx/>
              </a:rPr>
              <a:t>Intersectionality is a lens through which you can see where power comes and collides, where it interlocks and intersects. It’s not simply that there’s a race problem here, a gender problem here, and a class or LBGTQ problem there. Many times that framework erases what happens to people who are subject to all of these things.“ (</a:t>
            </a:r>
            <a:r>
              <a:rPr kumimoji="0" lang="en-US" sz="2600" cap="none" normalizeH="0" noProof="0" dirty="0" err="1">
                <a:ln>
                  <a:noFill/>
                </a:ln>
                <a:uLnTx/>
                <a:uFillTx/>
              </a:rPr>
              <a:t>Kimberle</a:t>
            </a:r>
            <a:r>
              <a:rPr kumimoji="0" lang="en-US" sz="2600" cap="none" normalizeH="0" noProof="0" dirty="0">
                <a:ln>
                  <a:noFill/>
                </a:ln>
                <a:uLnTx/>
                <a:uFillTx/>
              </a:rPr>
              <a:t> Crenshaw)</a:t>
            </a:r>
          </a:p>
        </p:txBody>
      </p:sp>
      <p:sp>
        <p:nvSpPr>
          <p:cNvPr id="4" name="Date Placeholder 3">
            <a:extLst>
              <a:ext uri="{FF2B5EF4-FFF2-40B4-BE49-F238E27FC236}">
                <a16:creationId xmlns:a16="http://schemas.microsoft.com/office/drawing/2014/main" id="{2CE9E720-A906-41AB-BFC0-491C599F54BE}"/>
              </a:ext>
            </a:extLst>
          </p:cNvPr>
          <p:cNvSpPr>
            <a:spLocks noGrp="1"/>
          </p:cNvSpPr>
          <p:nvPr>
            <p:ph type="dt" sz="half" idx="10"/>
          </p:nvPr>
        </p:nvSpPr>
        <p:spPr>
          <a:xfrm>
            <a:off x="838200" y="6356350"/>
            <a:ext cx="2743200" cy="365125"/>
          </a:xfrm>
        </p:spPr>
        <p:txBody>
          <a:bodyPr vert="horz" wrap="square" lIns="91440" tIns="45720" rIns="91440" bIns="45720" numCol="1" spcCol="215900" anchor="ctr">
            <a:prstTxWarp prst="textNoShape">
              <a:avLst/>
            </a:prstTxWarp>
            <a:normAutofit/>
          </a:bodyPr>
          <a:lstStyle/>
          <a:p>
            <a:pPr lvl="0" eaLnBrk="1" fontAlgn="auto" latinLnBrk="0" hangingPunct="1">
              <a:spcAft>
                <a:spcPts val="600"/>
              </a:spcAft>
              <a:buClrTx/>
              <a:buSzTx/>
              <a:defRPr lang="en-US"/>
            </a:pPr>
            <a:fld id="{5B321060-13D0-4573-9B96-5389C8E064A0}" type="datetime1">
              <a:rPr kumimoji="0" lang="en-US" cap="none" normalizeH="0" noProof="0" smtClean="0">
                <a:ln>
                  <a:noFill/>
                </a:ln>
                <a:uLnTx/>
                <a:uFillTx/>
              </a:rPr>
              <a:pPr lvl="0" eaLnBrk="1" fontAlgn="auto" latinLnBrk="0" hangingPunct="1">
                <a:spcAft>
                  <a:spcPts val="600"/>
                </a:spcAft>
                <a:buClrTx/>
                <a:buSzTx/>
                <a:defRPr lang="en-US"/>
              </a:pPr>
              <a:t>11/11/2021</a:t>
            </a:fld>
            <a:endParaRPr kumimoji="0" lang="en-US" cap="none" normalizeH="0" noProof="0">
              <a:ln>
                <a:noFill/>
              </a:ln>
              <a:uLnTx/>
              <a:uFillTx/>
            </a:endParaRPr>
          </a:p>
        </p:txBody>
      </p:sp>
      <p:sp>
        <p:nvSpPr>
          <p:cNvPr id="5" name="Slide Number Placeholder 4">
            <a:extLst>
              <a:ext uri="{FF2B5EF4-FFF2-40B4-BE49-F238E27FC236}">
                <a16:creationId xmlns:a16="http://schemas.microsoft.com/office/drawing/2014/main" id="{EC87AF1A-CA26-47C8-8B69-B7090B51F198}"/>
              </a:ext>
            </a:extLst>
          </p:cNvPr>
          <p:cNvSpPr>
            <a:spLocks noGrp="1"/>
          </p:cNvSpPr>
          <p:nvPr>
            <p:ph type="sldNum" sz="quarter" idx="12"/>
          </p:nvPr>
        </p:nvSpPr>
        <p:spPr>
          <a:xfrm>
            <a:off x="8610600" y="6356350"/>
            <a:ext cx="2743200" cy="365125"/>
          </a:xfrm>
        </p:spPr>
        <p:txBody>
          <a:bodyPr vert="horz" wrap="square" lIns="91440" tIns="45720" rIns="91440" bIns="45720" numCol="1" spcCol="215900" anchor="ctr">
            <a:prstTxWarp prst="textNoShape">
              <a:avLst/>
            </a:prstTxWarp>
            <a:normAutofit/>
          </a:bodyPr>
          <a:lstStyle/>
          <a:p>
            <a:pPr lvl="0" eaLnBrk="1" fontAlgn="auto" latinLnBrk="0" hangingPunct="1">
              <a:spcAft>
                <a:spcPts val="600"/>
              </a:spcAft>
              <a:buClrTx/>
              <a:buSzTx/>
              <a:defRPr lang="en-US"/>
            </a:pPr>
            <a:fld id="{3E85CE62-2CD3-D038-9D3D-DA6D80736B8F}" type="slidenum">
              <a:rPr kumimoji="0" lang="en-US" cap="none" normalizeH="0" noProof="0">
                <a:ln>
                  <a:noFill/>
                </a:ln>
                <a:uLnTx/>
                <a:uFillTx/>
              </a:rPr>
              <a:pPr lvl="0" eaLnBrk="1" fontAlgn="auto" latinLnBrk="0" hangingPunct="1">
                <a:spcAft>
                  <a:spcPts val="600"/>
                </a:spcAft>
                <a:buClrTx/>
                <a:buSzTx/>
                <a:defRPr lang="en-US"/>
              </a:pPr>
              <a:t>77</a:t>
            </a:fld>
            <a:endParaRPr kumimoji="0" lang="en-US" cap="none" normalizeH="0" noProof="0">
              <a:ln>
                <a:noFill/>
              </a:ln>
              <a:uLnTx/>
              <a:uFillTx/>
            </a:endParaRPr>
          </a:p>
        </p:txBody>
      </p:sp>
    </p:spTree>
    <p:extLst>
      <p:ext uri="{BB962C8B-B14F-4D97-AF65-F5344CB8AC3E}">
        <p14:creationId xmlns:p14="http://schemas.microsoft.com/office/powerpoint/2010/main" val="1506590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noChangeArrowheads="1"/>
            <a:extLst>
              <a:ext uri="smNativeData">
                <pr:smNativeData xmlns="" xmlns:p14="http://schemas.microsoft.com/office/powerpoint/2010/main" xmlns:pr="smNativeData" val="SMDATA_13_9OvKXRMAAAAlAAAAZAAAAA0AAAAAkAAAAEgAAACQAAAASAAAAAAAAAAC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A/AwAAQx0AAMZHAAD8IgAAEAAAACYAAAAIAAAAvRAAAP//wQE="/>
              </a:ext>
            </a:extLst>
          </p:cNvSpPr>
          <p:nvPr>
            <p:ph type="title"/>
          </p:nvPr>
        </p:nvSpPr>
        <p:spPr>
          <a:xfrm>
            <a:off x="838200" y="365125"/>
            <a:ext cx="7958667" cy="1137104"/>
          </a:xfrm>
        </p:spPr>
        <p:txBody>
          <a:bodyPr vert="horz" lIns="91440" tIns="45720" rIns="91440" bIns="45720" numCol="1" spcCol="215900" rtlCol="0" anchor="b">
            <a:prstTxWarp prst="textNoShape">
              <a:avLst/>
            </a:prstTxWarp>
            <a:normAutofit/>
          </a:bodyPr>
          <a:lstStyle/>
          <a:p>
            <a:pPr>
              <a:defRPr lang="en-US"/>
            </a:pPr>
            <a:r>
              <a:rPr lang="en-US" sz="4400">
                <a:solidFill>
                  <a:schemeClr val="tx1">
                    <a:lumMod val="95000"/>
                  </a:schemeClr>
                </a:solidFill>
              </a:rPr>
              <a:t>Toxic Twitter (Amnesty)</a:t>
            </a:r>
          </a:p>
        </p:txBody>
      </p:sp>
      <p:sp>
        <p:nvSpPr>
          <p:cNvPr id="12" name="Rectangle 11"/>
          <p:cNvSpPr/>
          <p:nvPr/>
        </p:nvSpPr>
        <p:spPr>
          <a:xfrm>
            <a:off x="838200" y="1825625"/>
            <a:ext cx="10064262" cy="4667250"/>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900" b="0" i="0" u="none" strike="noStrike" kern="1200" cap="none" spc="0" normalizeH="0" baseline="0" noProof="0" dirty="0">
                <a:ln>
                  <a:noFill/>
                </a:ln>
                <a:solidFill>
                  <a:srgbClr val="000000">
                    <a:lumMod val="95000"/>
                  </a:srgbClr>
                </a:solidFill>
                <a:effectLst/>
                <a:uLnTx/>
                <a:uFillTx/>
                <a:latin typeface="Calibri"/>
                <a:ea typeface="+mn-ea"/>
                <a:cs typeface="Calibri"/>
              </a:rPr>
              <a:t>Ipsos MORI carried out an online poll of 500 women aged 18–55 in the UK, USA, Spain, Denmark, Italy, Sweden, Poland and New Zealand about their experiences of online abuse on social media platforms.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900" b="0" i="0" u="none" strike="noStrike" kern="1200" cap="none" spc="0" normalizeH="0" baseline="0" noProof="0" dirty="0">
                <a:ln>
                  <a:noFill/>
                </a:ln>
                <a:solidFill>
                  <a:srgbClr val="000000">
                    <a:lumMod val="95000"/>
                  </a:srgbClr>
                </a:solidFill>
                <a:effectLst/>
                <a:uLnTx/>
                <a:uFillTx/>
                <a:latin typeface="Calibri"/>
                <a:ea typeface="+mn-ea"/>
                <a:cs typeface="Calibri"/>
              </a:rPr>
              <a:t>· </a:t>
            </a:r>
            <a:r>
              <a:rPr kumimoji="0" lang="en-US" sz="1900" b="1" i="0" u="none" strike="noStrike" kern="1200" cap="none" spc="0" normalizeH="0" baseline="0" noProof="0" dirty="0">
                <a:ln>
                  <a:noFill/>
                </a:ln>
                <a:solidFill>
                  <a:srgbClr val="000000">
                    <a:lumMod val="95000"/>
                  </a:srgbClr>
                </a:solidFill>
                <a:effectLst/>
                <a:uLnTx/>
                <a:uFillTx/>
                <a:latin typeface="Calibri"/>
                <a:ea typeface="+mn-ea"/>
                <a:cs typeface="Calibri"/>
              </a:rPr>
              <a:t>23% of women polled across the eight countries said they had experienced online abuse or harassment</a:t>
            </a:r>
            <a:r>
              <a:rPr kumimoji="0" lang="en-US" sz="1900" b="0" i="0" u="none" strike="noStrike" kern="1200" cap="none" spc="0" normalizeH="0" baseline="0" noProof="0" dirty="0">
                <a:ln>
                  <a:noFill/>
                </a:ln>
                <a:solidFill>
                  <a:srgbClr val="000000">
                    <a:lumMod val="95000"/>
                  </a:srgbClr>
                </a:solidFill>
                <a:effectLst/>
                <a:uLnTx/>
                <a:uFillTx/>
                <a:latin typeface="Calibri"/>
                <a:ea typeface="+mn-ea"/>
                <a:cs typeface="Calibri"/>
              </a:rPr>
              <a:t>, ranging from 16% in Italy to 33% in the US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900" b="0" i="0" u="none" strike="noStrike" kern="1200" cap="none" spc="0" normalizeH="0" baseline="0" noProof="0" dirty="0">
                <a:ln>
                  <a:noFill/>
                </a:ln>
                <a:solidFill>
                  <a:srgbClr val="000000">
                    <a:lumMod val="95000"/>
                  </a:srgbClr>
                </a:solidFill>
                <a:effectLst/>
                <a:uLnTx/>
                <a:uFillTx/>
                <a:latin typeface="Calibri"/>
                <a:ea typeface="+mn-ea"/>
                <a:cs typeface="Calibri"/>
              </a:rPr>
              <a:t>· Online abuse can manifest in different ways including threats of violence, privacy violations or sexist and misogynistic comments. </a:t>
            </a:r>
            <a:r>
              <a:rPr kumimoji="0" lang="en-US" sz="1900" b="1" i="0" u="none" strike="noStrike" kern="1200" cap="none" spc="0" normalizeH="0" baseline="0" noProof="0" dirty="0">
                <a:ln>
                  <a:noFill/>
                </a:ln>
                <a:solidFill>
                  <a:srgbClr val="000000">
                    <a:lumMod val="95000"/>
                  </a:srgbClr>
                </a:solidFill>
                <a:effectLst/>
                <a:uLnTx/>
                <a:uFillTx/>
                <a:latin typeface="Calibri"/>
                <a:ea typeface="+mn-ea"/>
                <a:cs typeface="Calibri"/>
              </a:rPr>
              <a:t>Of women polled who had experienced online abuse or harassment, more than a quarter (26%) said they had received threats of physical or sexual assault</a:t>
            </a:r>
            <a:endParaRPr kumimoji="0" lang="en-US" sz="1900" b="0" i="0" u="none" strike="noStrike" kern="1200" cap="none" spc="0" normalizeH="0" baseline="0" noProof="0" dirty="0">
              <a:ln>
                <a:noFill/>
              </a:ln>
              <a:solidFill>
                <a:srgbClr val="000000">
                  <a:lumMod val="95000"/>
                </a:srgbClr>
              </a:solidFill>
              <a:effectLst/>
              <a:uLnTx/>
              <a:uFillTx/>
              <a:latin typeface="Calibri"/>
              <a:ea typeface="+mn-ea"/>
              <a:cs typeface="Calibri"/>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900" b="0" i="0" u="none" strike="noStrike" kern="1200" cap="none" spc="0" normalizeH="0" baseline="0" noProof="0" dirty="0">
                <a:ln>
                  <a:noFill/>
                </a:ln>
                <a:solidFill>
                  <a:srgbClr val="000000">
                    <a:lumMod val="95000"/>
                  </a:srgbClr>
                </a:solidFill>
                <a:effectLst/>
                <a:uLnTx/>
                <a:uFillTx/>
                <a:latin typeface="Calibri"/>
                <a:ea typeface="+mn-ea"/>
                <a:cs typeface="Calibri"/>
              </a:rPr>
              <a:t>· Online abuse can have a serious psychological impact with women reporting stress, anxiety or panic attacks as well as lower self-esteem as a result of the abuse. </a:t>
            </a:r>
            <a:r>
              <a:rPr kumimoji="0" lang="en-US" sz="1900" b="1" i="0" u="none" strike="noStrike" kern="1200" cap="none" spc="0" normalizeH="0" baseline="0" noProof="0" dirty="0">
                <a:ln>
                  <a:noFill/>
                </a:ln>
                <a:solidFill>
                  <a:srgbClr val="000000">
                    <a:lumMod val="95000"/>
                  </a:srgbClr>
                </a:solidFill>
                <a:effectLst/>
                <a:uLnTx/>
                <a:uFillTx/>
                <a:latin typeface="Calibri"/>
                <a:ea typeface="+mn-ea"/>
                <a:cs typeface="Calibri"/>
              </a:rPr>
              <a:t>Around two-thirds of women who had experienced abuse or harassment online in the UK (67%), New Zealand (64%) and Italy 68%) stated a feeling of apprehension when thinking about using the internet or social media.</a:t>
            </a:r>
            <a:endParaRPr kumimoji="0" lang="en-US" sz="1900" b="0" i="0" u="none" strike="noStrike" kern="1200" cap="none" spc="0" normalizeH="0" baseline="0" noProof="0" dirty="0">
              <a:ln>
                <a:noFill/>
              </a:ln>
              <a:solidFill>
                <a:srgbClr val="000000">
                  <a:lumMod val="95000"/>
                </a:srgbClr>
              </a:solidFill>
              <a:effectLst/>
              <a:uLnTx/>
              <a:uFillTx/>
              <a:latin typeface="Calibri"/>
              <a:ea typeface="+mn-ea"/>
              <a:cs typeface="Calibri"/>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900" b="0" i="0" u="none" strike="noStrike" kern="1200" cap="none" spc="0" normalizeH="0" baseline="0" noProof="0" dirty="0">
                <a:ln>
                  <a:noFill/>
                </a:ln>
                <a:solidFill>
                  <a:srgbClr val="000000">
                    <a:lumMod val="95000"/>
                  </a:srgbClr>
                </a:solidFill>
                <a:effectLst/>
                <a:uLnTx/>
                <a:uFillTx/>
                <a:latin typeface="Calibri"/>
                <a:ea typeface="+mn-ea"/>
                <a:cs typeface="Calibri"/>
              </a:rPr>
              <a:t>· Online abuse has a silencing or censoring effect on women with </a:t>
            </a:r>
            <a:r>
              <a:rPr kumimoji="0" lang="en-US" sz="1900" b="1" i="0" u="none" strike="noStrike" kern="1200" cap="none" spc="0" normalizeH="0" baseline="0" noProof="0" dirty="0">
                <a:ln>
                  <a:noFill/>
                </a:ln>
                <a:solidFill>
                  <a:srgbClr val="000000">
                    <a:lumMod val="95000"/>
                  </a:srgbClr>
                </a:solidFill>
                <a:effectLst/>
                <a:uLnTx/>
                <a:uFillTx/>
                <a:latin typeface="Calibri"/>
                <a:ea typeface="+mn-ea"/>
                <a:cs typeface="Calibri"/>
              </a:rPr>
              <a:t>more than 3/4 (76%) of women across the eight countries who had experienced abuse or harassment on social media making some changes to the way they use social media platforms</a:t>
            </a:r>
            <a:r>
              <a:rPr kumimoji="0" lang="en-US" sz="1900" b="0" i="0" u="none" strike="noStrike" kern="1200" cap="none" spc="0" normalizeH="0" baseline="0" noProof="0" dirty="0">
                <a:ln>
                  <a:noFill/>
                </a:ln>
                <a:solidFill>
                  <a:srgbClr val="000000">
                    <a:lumMod val="95000"/>
                  </a:srgbClr>
                </a:solidFill>
                <a:effectLst/>
                <a:uLnTx/>
                <a:uFillTx/>
                <a:latin typeface="Calibri"/>
                <a:ea typeface="+mn-ea"/>
                <a:cs typeface="Calibri"/>
              </a:rPr>
              <a:t> </a:t>
            </a:r>
            <a:r>
              <a:rPr kumimoji="0" lang="en-US" sz="1900" b="1" i="0" u="none" strike="noStrike" kern="1200" cap="none" spc="0" normalizeH="0" baseline="0" noProof="0" dirty="0">
                <a:ln>
                  <a:noFill/>
                </a:ln>
                <a:solidFill>
                  <a:srgbClr val="000000">
                    <a:lumMod val="95000"/>
                  </a:srgbClr>
                </a:solidFill>
                <a:effectLst/>
                <a:uLnTx/>
                <a:uFillTx/>
                <a:latin typeface="Calibri"/>
                <a:ea typeface="+mn-ea"/>
                <a:cs typeface="Calibri"/>
              </a:rPr>
              <a:t>as a result</a:t>
            </a:r>
            <a:endParaRPr kumimoji="0" lang="en-US" sz="1900" b="0" i="0" u="none" strike="noStrike" kern="1200" cap="none" spc="0" normalizeH="0" baseline="0" noProof="0" dirty="0">
              <a:ln>
                <a:noFill/>
              </a:ln>
              <a:solidFill>
                <a:srgbClr val="000000">
                  <a:lumMod val="95000"/>
                </a:srgbClr>
              </a:solidFill>
              <a:effectLst/>
              <a:uLnTx/>
              <a:uFillTx/>
              <a:latin typeface="Calibri"/>
              <a:ea typeface="+mn-ea"/>
              <a:cs typeface="Calibri"/>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900" b="0" i="0" u="none" strike="noStrike" kern="1200" cap="none" spc="0" normalizeH="0" baseline="0" noProof="0" dirty="0">
              <a:ln>
                <a:noFill/>
              </a:ln>
              <a:solidFill>
                <a:srgbClr val="000000">
                  <a:lumMod val="95000"/>
                </a:srgbClr>
              </a:solidFill>
              <a:effectLst/>
              <a:uLnTx/>
              <a:uFillTx/>
              <a:latin typeface="Calibri"/>
              <a:ea typeface="+mn-ea"/>
              <a:cs typeface="Calibri"/>
            </a:endParaRPr>
          </a:p>
        </p:txBody>
      </p:sp>
      <p:sp>
        <p:nvSpPr>
          <p:cNvPr id="2" name="Date Placeholder 1">
            <a:extLst>
              <a:ext uri="{FF2B5EF4-FFF2-40B4-BE49-F238E27FC236}">
                <a16:creationId xmlns:a16="http://schemas.microsoft.com/office/drawing/2014/main" id="{3EF30F0A-057A-40D2-B8B0-CF897188500F}"/>
              </a:ext>
            </a:extLst>
          </p:cNvPr>
          <p:cNvSpPr>
            <a:spLocks noGrp="1"/>
          </p:cNvSpPr>
          <p:nvPr>
            <p:ph type="dt" sz="quarter"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fld id="{A716E299-916B-4D0D-BA87-834CBA80D603}"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3" name="Slide Number Placeholder 2">
            <a:extLst>
              <a:ext uri="{FF2B5EF4-FFF2-40B4-BE49-F238E27FC236}">
                <a16:creationId xmlns:a16="http://schemas.microsoft.com/office/drawing/2014/main" id="{7FF04AD1-F4DF-45F9-94BE-892A32E2E47F}"/>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EC4E50-1ED3-B9B8-9D54-E8ED001A6BBD}"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78</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38607955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a:spLocks noGrp="1" noChangeArrowheads="1"/>
            <a:extLst>
              <a:ext uri="smNativeData">
                <pr:smNativeData xmlns:pr="smNativeData" xmlns:p14="http://schemas.microsoft.com/office/powerpoint/2010/main" xmlns="" val="SMDATA_13_9OvK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C6JAAAlgUAANhFAAANDwAAEAAAACYAAAAIAAAAPRAAAP//wQE="/>
              </a:ext>
            </a:extLst>
          </p:cNvSpPr>
          <p:nvPr>
            <p:ph type="title"/>
          </p:nvPr>
        </p:nvSpPr>
        <p:spPr>
          <a:xfrm>
            <a:off x="838200" y="365125"/>
            <a:ext cx="10515600" cy="1325563"/>
          </a:xfrm>
        </p:spPr>
        <p:txBody>
          <a:bodyPr vert="horz" lIns="91440" tIns="45720" rIns="91440" bIns="45720" numCol="1" spcCol="215900" rtlCol="0" anchor="ctr">
            <a:prstTxWarp prst="textNoShape">
              <a:avLst/>
            </a:prstTxWarp>
            <a:normAutofit/>
          </a:bodyPr>
          <a:lstStyle/>
          <a:p>
            <a:pPr>
              <a:defRPr lang="en-US"/>
            </a:pPr>
            <a:r>
              <a:rPr lang="en-US" dirty="0" err="1"/>
              <a:t>Tasmina</a:t>
            </a:r>
            <a:r>
              <a:rPr lang="en-US" dirty="0"/>
              <a:t> Ahmed-Sheikh</a:t>
            </a:r>
          </a:p>
        </p:txBody>
      </p:sp>
      <p:sp>
        <p:nvSpPr>
          <p:cNvPr id="6" name="Content Placeholder 8"/>
          <p:cNvSpPr>
            <a:spLocks noGrp="1" noChangeArrowheads="1"/>
            <a:extLst>
              <a:ext uri="smNativeData">
                <pr:smNativeData xmlns:pr="smNativeData" xmlns:p14="http://schemas.microsoft.com/office/powerpoint/2010/main" xmlns="" val="SMDATA_13_9OvK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AAAAFAAAAAQAAAAAAAAAAAAAAAAAAAAAAAAAAAAAAAAAAAAAAAAAAAAAAAn9/fwAAAAADzMzMAMDA/wB/f38AAAAAAAAAAAAAAAAAAAAAAAAAAAAhAAAAGAAAABQAAABdJAAApxAAAHtFAAD/JQAAEAAAACYAAAAIAAAAPRAAAP//wQE="/>
              </a:ext>
            </a:extLst>
          </p:cNvSpPr>
          <p:nvPr>
            <p:ph idx="1"/>
          </p:nvPr>
        </p:nvSpPr>
        <p:spPr>
          <a:xfrm>
            <a:off x="1120000" y="1825625"/>
            <a:ext cx="6356856" cy="4351338"/>
          </a:xfrm>
        </p:spPr>
        <p:txBody>
          <a:bodyPr vert="horz" lIns="91440" tIns="45720" rIns="91440" bIns="45720" numCol="1" spcCol="215900" rtlCol="0">
            <a:prstTxWarp prst="textNoShape">
              <a:avLst/>
            </a:prstTxWarp>
            <a:normAutofit/>
          </a:bodyPr>
          <a:lstStyle/>
          <a:p>
            <a:pPr marL="0" indent="0">
              <a:buNone/>
            </a:pPr>
            <a:r>
              <a:rPr lang="en-US" sz="2400" i="1" dirty="0"/>
              <a:t>“I am from a Scottish Asian community. I am a Muslim. And I’m a woman. So it’s everything. It has an exponential effect, so people will pile on the abuse for a variety of different reasons. Some of them because you are all of these things, and some because you are one of these things, or two of these things, which makes it so much more difficult to deal with, because you just wonder where do I start with this?”</a:t>
            </a:r>
            <a:endParaRPr lang="en-US" sz="2400" dirty="0"/>
          </a:p>
          <a:p>
            <a:pPr marL="0"/>
            <a:endParaRPr lang="en-US" sz="2400" dirty="0"/>
          </a:p>
          <a:p>
            <a:pPr marL="0">
              <a:defRPr lang="en-US"/>
            </a:pPr>
            <a:endParaRPr lang="en-US" sz="24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8203" b="2884"/>
          <a:stretch/>
        </p:blipFill>
        <p:spPr>
          <a:xfrm>
            <a:off x="7832928" y="1825626"/>
            <a:ext cx="2841106" cy="3252812"/>
          </a:xfrm>
          <a:prstGeom prst="rect">
            <a:avLst/>
          </a:prstGeom>
        </p:spPr>
      </p:pic>
      <p:sp>
        <p:nvSpPr>
          <p:cNvPr id="3" name="Date Placeholder 2">
            <a:extLst>
              <a:ext uri="{FF2B5EF4-FFF2-40B4-BE49-F238E27FC236}">
                <a16:creationId xmlns:a16="http://schemas.microsoft.com/office/drawing/2014/main" id="{1B40D6FF-5741-40C0-998E-7641C162600E}"/>
              </a:ext>
            </a:extLst>
          </p:cNvPr>
          <p:cNvSpPr>
            <a:spLocks noGrp="1"/>
          </p:cNvSpPr>
          <p:nvPr>
            <p:ph type="dt" sz="quarter"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fld id="{D9CBB041-A03E-4FAD-B754-C15464FBF552}"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7" name="Slide Number Placeholder 6">
            <a:extLst>
              <a:ext uri="{FF2B5EF4-FFF2-40B4-BE49-F238E27FC236}">
                <a16:creationId xmlns:a16="http://schemas.microsoft.com/office/drawing/2014/main" id="{76853ED3-2434-434A-B75C-2B943E53F93E}"/>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EC4E50-1ED3-B9B8-9D54-E8ED001A6BBD}"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79</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3998126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C242A-60F8-4F5B-B375-2F31094FB12B}"/>
              </a:ext>
            </a:extLst>
          </p:cNvPr>
          <p:cNvSpPr>
            <a:spLocks noGrp="1"/>
          </p:cNvSpPr>
          <p:nvPr>
            <p:ph type="title"/>
          </p:nvPr>
        </p:nvSpPr>
        <p:spPr>
          <a:xfrm>
            <a:off x="840105" y="457200"/>
            <a:ext cx="3931920" cy="1498209"/>
          </a:xfrm>
        </p:spPr>
        <p:txBody>
          <a:bodyPr wrap="square" anchor="b">
            <a:normAutofit/>
          </a:bodyPr>
          <a:lstStyle/>
          <a:p>
            <a:r>
              <a:rPr lang="it-IT" dirty="0"/>
              <a:t>Circolarità delle definizioni?</a:t>
            </a:r>
            <a:endParaRPr lang="en-GB" dirty="0"/>
          </a:p>
        </p:txBody>
      </p:sp>
      <p:sp>
        <p:nvSpPr>
          <p:cNvPr id="3" name="Content Placeholder 2">
            <a:extLst>
              <a:ext uri="{FF2B5EF4-FFF2-40B4-BE49-F238E27FC236}">
                <a16:creationId xmlns:a16="http://schemas.microsoft.com/office/drawing/2014/main" id="{999A6021-AFB9-4BE5-869A-D15CB6DB8C9B}"/>
              </a:ext>
            </a:extLst>
          </p:cNvPr>
          <p:cNvSpPr>
            <a:spLocks noGrp="1"/>
          </p:cNvSpPr>
          <p:nvPr>
            <p:ph idx="1"/>
          </p:nvPr>
        </p:nvSpPr>
        <p:spPr>
          <a:xfrm>
            <a:off x="4923692" y="987424"/>
            <a:ext cx="6555545" cy="5525917"/>
          </a:xfrm>
        </p:spPr>
        <p:txBody>
          <a:bodyPr wrap="square" anchor="t">
            <a:normAutofit/>
          </a:bodyPr>
          <a:lstStyle/>
          <a:p>
            <a:pPr marL="0" indent="0">
              <a:buNone/>
            </a:pPr>
            <a:r>
              <a:rPr lang="it-IT" sz="1900" dirty="0"/>
              <a:t> «Tutti deplorano le condotte espressive [di hate speech] ma nessuno sa esattamente quali siano, dato l’inusitato grado di genericità e vaghezza che contraddistingue ciascuna delle sue varie definizioni» (Gometz 2017). </a:t>
            </a:r>
          </a:p>
          <a:p>
            <a:pPr marL="0" indent="0">
              <a:buNone/>
            </a:pPr>
            <a:r>
              <a:rPr lang="it-IT" sz="1900" dirty="0"/>
              <a:t>Le </a:t>
            </a:r>
            <a:r>
              <a:rPr lang="it-IT" sz="1900" b="1" dirty="0"/>
              <a:t>definizioni di hate speech in circolazione sembrano soffrire dei due limiti della circolarità e dell’empiricità</a:t>
            </a:r>
            <a:r>
              <a:rPr lang="it-IT" sz="1900" dirty="0"/>
              <a:t>: </a:t>
            </a:r>
          </a:p>
          <a:p>
            <a:pPr marL="0" indent="0">
              <a:buNone/>
            </a:pPr>
            <a:r>
              <a:rPr lang="it-IT" sz="1900" dirty="0"/>
              <a:t>a) </a:t>
            </a:r>
            <a:r>
              <a:rPr lang="it-IT" sz="1900" b="1" dirty="0"/>
              <a:t>errore di definire qualcosa (</a:t>
            </a:r>
            <a:r>
              <a:rPr lang="it-IT" sz="1900" b="1" i="1" dirty="0"/>
              <a:t>definiendum</a:t>
            </a:r>
            <a:r>
              <a:rPr lang="it-IT" sz="1900" b="1" dirty="0"/>
              <a:t>) usando come definizione (</a:t>
            </a:r>
            <a:r>
              <a:rPr lang="it-IT" sz="1900" b="1" i="1" dirty="0"/>
              <a:t>definiens</a:t>
            </a:r>
            <a:r>
              <a:rPr lang="it-IT" sz="1900" b="1" dirty="0"/>
              <a:t>) quello stesso qualcosa </a:t>
            </a:r>
            <a:r>
              <a:rPr lang="it-IT" sz="1900" dirty="0"/>
              <a:t>(«Discorso d’odio [definiens] deve essere inteso come l’insieme di tutte le forme d’espressione che si diffondono, incitano, sviluppano o giustificano l’odio...») </a:t>
            </a:r>
          </a:p>
          <a:p>
            <a:pPr marL="0" indent="0">
              <a:buNone/>
            </a:pPr>
            <a:r>
              <a:rPr lang="it-IT" sz="1900" dirty="0"/>
              <a:t>b) </a:t>
            </a:r>
            <a:r>
              <a:rPr lang="it-IT" sz="1900" b="1" dirty="0"/>
              <a:t>la definizione si riduce a un elenco di casi concreti</a:t>
            </a:r>
            <a:r>
              <a:rPr lang="it-IT" sz="1900" dirty="0"/>
              <a:t>, si tratti poi di elenchi dei contenuti d’odio già registrati dalla cronaca o dalla storia (odio razziale, religioso, omofobo, misogino etc.); </a:t>
            </a:r>
            <a:r>
              <a:rPr lang="it-IT" sz="1900" b="1" dirty="0"/>
              <a:t>dei mezzi di comunicazione usati per la diffusione </a:t>
            </a:r>
            <a:r>
              <a:rPr lang="it-IT" sz="1900" dirty="0"/>
              <a:t>(stampa, giornali, radio, affissioni, social etc.); </a:t>
            </a:r>
            <a:r>
              <a:rPr lang="it-IT" sz="1900" b="1" dirty="0"/>
              <a:t>o delle forme linguistiche ritenute incitamento all’odio</a:t>
            </a:r>
            <a:r>
              <a:rPr lang="it-IT" sz="1900" dirty="0"/>
              <a:t> (discorsi, semplici appellativi, slogan, insulti etc.). </a:t>
            </a:r>
            <a:r>
              <a:rPr lang="it-IT" sz="1900" b="1" dirty="0"/>
              <a:t>Ma gli elenchi hanno il difetto di restare aperti e le forme non sempre sono esplicitamente offensive</a:t>
            </a:r>
            <a:r>
              <a:rPr lang="it-IT" sz="1900" dirty="0"/>
              <a:t>.</a:t>
            </a:r>
            <a:endParaRPr lang="en-GB" sz="1900" dirty="0"/>
          </a:p>
        </p:txBody>
      </p:sp>
      <p:pic>
        <p:nvPicPr>
          <p:cNvPr id="7" name="Picture 6">
            <a:extLst>
              <a:ext uri="{FF2B5EF4-FFF2-40B4-BE49-F238E27FC236}">
                <a16:creationId xmlns:a16="http://schemas.microsoft.com/office/drawing/2014/main" id="{7D299E2F-EF42-445F-AD49-ABFEED8923B5}"/>
              </a:ext>
            </a:extLst>
          </p:cNvPr>
          <p:cNvPicPr>
            <a:picLocks noChangeAspect="1"/>
          </p:cNvPicPr>
          <p:nvPr/>
        </p:nvPicPr>
        <p:blipFill>
          <a:blip r:embed="rId2"/>
          <a:stretch>
            <a:fillRect/>
          </a:stretch>
        </p:blipFill>
        <p:spPr>
          <a:xfrm>
            <a:off x="826037" y="2314141"/>
            <a:ext cx="3931920" cy="3467238"/>
          </a:xfrm>
          <a:prstGeom prst="rect">
            <a:avLst/>
          </a:prstGeom>
          <a:noFill/>
        </p:spPr>
      </p:pic>
      <p:sp>
        <p:nvSpPr>
          <p:cNvPr id="4" name="Date Placeholder 3">
            <a:extLst>
              <a:ext uri="{FF2B5EF4-FFF2-40B4-BE49-F238E27FC236}">
                <a16:creationId xmlns:a16="http://schemas.microsoft.com/office/drawing/2014/main" id="{39AA9089-7B4F-445A-93BA-49A7A6E0C685}"/>
              </a:ext>
            </a:extLst>
          </p:cNvPr>
          <p:cNvSpPr>
            <a:spLocks noGrp="1"/>
          </p:cNvSpPr>
          <p:nvPr>
            <p:ph type="dt" sz="half" idx="10"/>
          </p:nvPr>
        </p:nvSpPr>
        <p:spPr>
          <a:xfrm>
            <a:off x="838200" y="6356350"/>
            <a:ext cx="2743200" cy="365125"/>
          </a:xfrm>
        </p:spPr>
        <p:txBody>
          <a:bodyPr wrap="square" anchor="ctr">
            <a:normAutofit/>
          </a:bodyPr>
          <a:lstStyle/>
          <a:p>
            <a:pPr marL="0" marR="0" lvl="0" indent="0" algn="l" defTabSz="457200" eaLnBrk="1" fontAlgn="auto" latinLnBrk="0" hangingPunct="1">
              <a:lnSpc>
                <a:spcPct val="100000"/>
              </a:lnSpc>
              <a:spcBef>
                <a:spcPts val="0"/>
              </a:spcBef>
              <a:spcAft>
                <a:spcPts val="600"/>
              </a:spcAft>
              <a:buClrTx/>
              <a:buSzTx/>
              <a:buFontTx/>
              <a:buNone/>
              <a:tabLst/>
              <a:defRPr lang="en-US"/>
            </a:pPr>
            <a:fld id="{4D2F2AA0-9FC8-4438-BE60-75E9776552D5}"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60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398373D9-70CE-40E1-9297-EAF45CFED26C}"/>
              </a:ext>
            </a:extLst>
          </p:cNvPr>
          <p:cNvSpPr>
            <a:spLocks noGrp="1"/>
          </p:cNvSpPr>
          <p:nvPr>
            <p:ph type="sldNum" sz="quarter" idx="12"/>
          </p:nvPr>
        </p:nvSpPr>
        <p:spPr>
          <a:xfrm>
            <a:off x="8610600" y="6356350"/>
            <a:ext cx="2743200" cy="365125"/>
          </a:xfrm>
        </p:spPr>
        <p:txBody>
          <a:bodyPr wrap="square" anchor="ctr">
            <a:normAutofit/>
          </a:bodyPr>
          <a:lstStyle/>
          <a:p>
            <a:pPr marL="0" marR="0" lvl="0" indent="0" algn="r" defTabSz="457200" eaLnBrk="1" fontAlgn="auto" latinLnBrk="0" hangingPunct="1">
              <a:lnSpc>
                <a:spcPct val="100000"/>
              </a:lnSpc>
              <a:spcBef>
                <a:spcPts val="0"/>
              </a:spcBef>
              <a:spcAft>
                <a:spcPts val="60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600"/>
                </a:spcAft>
                <a:buClrTx/>
                <a:buSzTx/>
                <a:buFontTx/>
                <a:buNone/>
                <a:tabLst/>
                <a:defRPr lang="en-US"/>
              </a:pPr>
              <a:t>8</a:t>
            </a:fld>
            <a:endParaRPr kumimoji="0" lang="en-GB" sz="1200" b="0" i="0" u="none" strike="noStrike" kern="1" cap="none" spc="0" normalizeH="0" baseline="0" noProof="0" dirty="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38786412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E90E0-1FDF-4649-961B-289A6CA7D687}"/>
              </a:ext>
            </a:extLst>
          </p:cNvPr>
          <p:cNvSpPr>
            <a:spLocks noGrp="1"/>
          </p:cNvSpPr>
          <p:nvPr>
            <p:ph type="title"/>
          </p:nvPr>
        </p:nvSpPr>
        <p:spPr>
          <a:xfrm>
            <a:off x="838200" y="365125"/>
            <a:ext cx="10515600" cy="1325880"/>
          </a:xfrm>
        </p:spPr>
        <p:txBody>
          <a:bodyPr wrap="square" anchor="ctr">
            <a:normAutofit/>
          </a:bodyPr>
          <a:lstStyle/>
          <a:p>
            <a:r>
              <a:rPr lang="en-GB" dirty="0" err="1"/>
              <a:t>L’odio</a:t>
            </a:r>
            <a:r>
              <a:rPr lang="en-GB" dirty="0"/>
              <a:t> anti-</a:t>
            </a:r>
            <a:r>
              <a:rPr lang="en-GB" dirty="0" err="1"/>
              <a:t>femminista</a:t>
            </a:r>
            <a:endParaRPr lang="en-GB" dirty="0"/>
          </a:p>
        </p:txBody>
      </p:sp>
      <p:sp>
        <p:nvSpPr>
          <p:cNvPr id="3" name="Content Placeholder 2">
            <a:extLst>
              <a:ext uri="{FF2B5EF4-FFF2-40B4-BE49-F238E27FC236}">
                <a16:creationId xmlns:a16="http://schemas.microsoft.com/office/drawing/2014/main" id="{C1D21310-FFEF-4580-A65F-544205D7693B}"/>
              </a:ext>
            </a:extLst>
          </p:cNvPr>
          <p:cNvSpPr>
            <a:spLocks noGrp="1"/>
          </p:cNvSpPr>
          <p:nvPr>
            <p:ph idx="1"/>
          </p:nvPr>
        </p:nvSpPr>
        <p:spPr>
          <a:xfrm>
            <a:off x="838200" y="1825625"/>
            <a:ext cx="10515600" cy="4351655"/>
          </a:xfrm>
        </p:spPr>
        <p:txBody>
          <a:bodyPr wrap="square" anchor="t">
            <a:normAutofit lnSpcReduction="10000"/>
          </a:bodyPr>
          <a:lstStyle/>
          <a:p>
            <a:pPr marL="0" indent="0">
              <a:buNone/>
            </a:pPr>
            <a:r>
              <a:rPr lang="it-IT" sz="2000" dirty="0"/>
              <a:t>Sempre le ricerche di Amnesty («Barometro dell’odio» 2020) ci dicono che un chiaro </a:t>
            </a:r>
            <a:r>
              <a:rPr lang="it-IT" sz="2000" dirty="0" err="1"/>
              <a:t>bersagno</a:t>
            </a:r>
            <a:r>
              <a:rPr lang="it-IT" sz="2000" dirty="0"/>
              <a:t>, in chiave polemica e politica, è il </a:t>
            </a:r>
            <a:r>
              <a:rPr lang="it-IT" sz="2000" b="1" dirty="0"/>
              <a:t>femminismo</a:t>
            </a:r>
            <a:r>
              <a:rPr lang="it-IT" sz="2000" dirty="0"/>
              <a:t> stesso (“ma dove sono finite le femministe? Scomparse. Un po’ di sana difesa delle donne non guasterebbe qua. O le donne sono solo quelle di sinistra? Se una donna si dichiara sovranista o leghista perde lo status di femmina?”) </a:t>
            </a:r>
            <a:r>
              <a:rPr lang="it-IT" sz="2000" b="1" dirty="0"/>
              <a:t>nonché le figure che proprio per le loro battaglie femministe e contro il sessismo sono viste come fumo negli occhi dagli “odiatori” e dalle odiatrici di turno</a:t>
            </a:r>
            <a:r>
              <a:rPr lang="it-IT" sz="2000" dirty="0"/>
              <a:t>. </a:t>
            </a:r>
          </a:p>
          <a:p>
            <a:pPr marL="0" indent="0">
              <a:buNone/>
            </a:pPr>
            <a:r>
              <a:rPr lang="it-IT" sz="2000" dirty="0"/>
              <a:t>È il caso, ad esempio, di Laura Boldrini, che sarebbe addirittura a capo di un “esercito di frikkettoni pronti a gridare al fassismo al sessismo,verrai accusato, delle peggio nefandezze”. Rivolti a lei non soltanto </a:t>
            </a:r>
            <a:r>
              <a:rPr lang="it-IT" sz="2000" b="1" dirty="0"/>
              <a:t>epiteti</a:t>
            </a:r>
            <a:r>
              <a:rPr lang="it-IT" sz="2000" dirty="0"/>
              <a:t> ed </a:t>
            </a:r>
            <a:r>
              <a:rPr lang="it-IT" sz="2000" b="1" dirty="0"/>
              <a:t>insulti</a:t>
            </a:r>
            <a:r>
              <a:rPr lang="it-IT" sz="2000" dirty="0"/>
              <a:t> (“cazzo dici”, “ma vada a c....e, va”, “fanatica!”, “aringa secca”...) ma anche </a:t>
            </a:r>
            <a:r>
              <a:rPr lang="it-IT" sz="2000" b="1" dirty="0"/>
              <a:t>domande retoriche e commenti sarcastici con valore antifrastico</a:t>
            </a:r>
            <a:r>
              <a:rPr lang="it-IT" sz="2000" dirty="0"/>
              <a:t>: “ma gli italiani le pagano lo stipendio per occuparsi di queste cavolate?”, “Evvai, finalmente delle vere proposte per affrontare i veri problemi d’Italia... !”, in riferimento alla proposta di abbassare l’IVA sugli assorbenti). </a:t>
            </a:r>
          </a:p>
          <a:p>
            <a:pPr marL="0" indent="0">
              <a:buNone/>
            </a:pPr>
            <a:r>
              <a:rPr lang="it-IT" sz="2000" dirty="0"/>
              <a:t>Si registrano anche </a:t>
            </a:r>
            <a:r>
              <a:rPr lang="it-IT" sz="2000" b="1" dirty="0"/>
              <a:t>forme più... raffinate per evitare la censura</a:t>
            </a:r>
            <a:r>
              <a:rPr lang="it-IT" sz="2000" dirty="0"/>
              <a:t>, come “vi svelo l’ultima buffonata di... “ associata a un link che rimanda a un video, visto circa 27.000 volte, in cui l’autore dice “... è come le emorroidi: inutili e fastidiose [sic]”). </a:t>
            </a:r>
          </a:p>
        </p:txBody>
      </p:sp>
      <p:sp>
        <p:nvSpPr>
          <p:cNvPr id="4" name="Date Placeholder 3">
            <a:extLst>
              <a:ext uri="{FF2B5EF4-FFF2-40B4-BE49-F238E27FC236}">
                <a16:creationId xmlns:a16="http://schemas.microsoft.com/office/drawing/2014/main" id="{90BBCC89-5326-4A56-92D2-CE95256C8ADA}"/>
              </a:ext>
            </a:extLst>
          </p:cNvPr>
          <p:cNvSpPr>
            <a:spLocks noGrp="1"/>
          </p:cNvSpPr>
          <p:nvPr>
            <p:ph type="dt" sz="half" idx="10"/>
          </p:nvPr>
        </p:nvSpPr>
        <p:spPr>
          <a:xfrm>
            <a:off x="838200" y="6356350"/>
            <a:ext cx="2743200" cy="365125"/>
          </a:xfrm>
        </p:spPr>
        <p:txBody>
          <a:bodyPr wrap="square" anchor="ctr">
            <a:normAutofit/>
          </a:bodyPr>
          <a:lstStyle/>
          <a:p>
            <a:pPr marL="0" marR="0" lvl="0" indent="0" algn="l" defTabSz="457200" eaLnBrk="1" fontAlgn="auto" latinLnBrk="0" hangingPunct="1">
              <a:lnSpc>
                <a:spcPct val="100000"/>
              </a:lnSpc>
              <a:spcBef>
                <a:spcPts val="0"/>
              </a:spcBef>
              <a:spcAft>
                <a:spcPts val="600"/>
              </a:spcAft>
              <a:buClrTx/>
              <a:buSzTx/>
              <a:buFontTx/>
              <a:buNone/>
              <a:tabLst/>
              <a:defRPr/>
            </a:pPr>
            <a:fld id="{91D43D0A-037B-4B35-9A97-C5BBC050405B}"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600"/>
                </a:spcAft>
                <a:buClrTx/>
                <a:buSzTx/>
                <a:buFontTx/>
                <a:buNone/>
                <a:tabLst/>
                <a:defRPr/>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6" name="Slide Number Placeholder 5">
            <a:extLst>
              <a:ext uri="{FF2B5EF4-FFF2-40B4-BE49-F238E27FC236}">
                <a16:creationId xmlns:a16="http://schemas.microsoft.com/office/drawing/2014/main" id="{E8CBA574-3B45-43CB-955D-4FCE1EC73303}"/>
              </a:ext>
            </a:extLst>
          </p:cNvPr>
          <p:cNvSpPr>
            <a:spLocks noGrp="1"/>
          </p:cNvSpPr>
          <p:nvPr>
            <p:ph type="sldNum" sz="quarter" idx="12"/>
          </p:nvPr>
        </p:nvSpPr>
        <p:spPr>
          <a:xfrm>
            <a:off x="8610600" y="6356350"/>
            <a:ext cx="2743200" cy="365125"/>
          </a:xfrm>
        </p:spPr>
        <p:txBody>
          <a:bodyPr wrap="square" anchor="ctr">
            <a:normAutofit/>
          </a:bodyPr>
          <a:lstStyle/>
          <a:p>
            <a:pPr marL="0" marR="0" lvl="0" indent="0" algn="r" defTabSz="457200" eaLnBrk="1" fontAlgn="auto" latinLnBrk="0" hangingPunct="1">
              <a:lnSpc>
                <a:spcPct val="100000"/>
              </a:lnSpc>
              <a:spcBef>
                <a:spcPts val="0"/>
              </a:spcBef>
              <a:spcAft>
                <a:spcPts val="600"/>
              </a:spcAft>
              <a:buClrTx/>
              <a:buSzTx/>
              <a:buFontTx/>
              <a:buNone/>
              <a:tabLst/>
              <a:defRPr lang="en-US"/>
            </a:pPr>
            <a:fld id="{3EEC4E50-1ED3-B9B8-9D54-E8ED001A6BBD}"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600"/>
                </a:spcAft>
                <a:buClrTx/>
                <a:buSzTx/>
                <a:buFontTx/>
                <a:buNone/>
                <a:tabLst/>
                <a:defRPr lang="en-US"/>
              </a:pPr>
              <a:t>80</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42459757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CF6A1-9C2A-402A-8849-89A528BFCBBE}"/>
              </a:ext>
            </a:extLst>
          </p:cNvPr>
          <p:cNvSpPr>
            <a:spLocks noGrp="1"/>
          </p:cNvSpPr>
          <p:nvPr>
            <p:ph type="title"/>
          </p:nvPr>
        </p:nvSpPr>
        <p:spPr>
          <a:xfrm>
            <a:off x="838200" y="365125"/>
            <a:ext cx="10515600" cy="1325880"/>
          </a:xfrm>
        </p:spPr>
        <p:txBody>
          <a:bodyPr wrap="square" anchor="ctr">
            <a:normAutofit/>
          </a:bodyPr>
          <a:lstStyle/>
          <a:p>
            <a:r>
              <a:rPr lang="en-GB" dirty="0"/>
              <a:t>Il “</a:t>
            </a:r>
            <a:r>
              <a:rPr lang="en-GB" dirty="0" err="1"/>
              <a:t>benaltrismo</a:t>
            </a:r>
            <a:r>
              <a:rPr lang="en-GB" dirty="0"/>
              <a:t>” e la </a:t>
            </a:r>
            <a:r>
              <a:rPr lang="en-GB" dirty="0" err="1"/>
              <a:t>coperta</a:t>
            </a:r>
            <a:r>
              <a:rPr lang="en-GB" dirty="0"/>
              <a:t> </a:t>
            </a:r>
            <a:r>
              <a:rPr lang="en-GB" dirty="0" err="1"/>
              <a:t>corta</a:t>
            </a:r>
            <a:endParaRPr lang="en-GB" dirty="0"/>
          </a:p>
        </p:txBody>
      </p:sp>
      <p:sp>
        <p:nvSpPr>
          <p:cNvPr id="3" name="Content Placeholder 2">
            <a:extLst>
              <a:ext uri="{FF2B5EF4-FFF2-40B4-BE49-F238E27FC236}">
                <a16:creationId xmlns:a16="http://schemas.microsoft.com/office/drawing/2014/main" id="{BF8A3A8A-3173-488F-BDE6-64AFDDAEC06F}"/>
              </a:ext>
            </a:extLst>
          </p:cNvPr>
          <p:cNvSpPr>
            <a:spLocks noGrp="1"/>
          </p:cNvSpPr>
          <p:nvPr>
            <p:ph idx="1"/>
          </p:nvPr>
        </p:nvSpPr>
        <p:spPr>
          <a:xfrm>
            <a:off x="838200" y="1825625"/>
            <a:ext cx="10515600" cy="4351655"/>
          </a:xfrm>
        </p:spPr>
        <p:txBody>
          <a:bodyPr wrap="square" anchor="t">
            <a:normAutofit/>
          </a:bodyPr>
          <a:lstStyle/>
          <a:p>
            <a:pPr marL="0" indent="0">
              <a:buNone/>
            </a:pPr>
            <a:r>
              <a:rPr lang="it-IT" sz="2000" dirty="0"/>
              <a:t>Il sessismo affiora spesso in modo indiretto nei testi, colorandosi di </a:t>
            </a:r>
            <a:r>
              <a:rPr lang="it-IT" sz="2000" b="1" dirty="0"/>
              <a:t>benaltrismo</a:t>
            </a:r>
            <a:r>
              <a:rPr lang="it-IT" sz="2000" dirty="0"/>
              <a:t> (“sessismo? Se le donne calciatrici sono schiappe. Sono più bravi i ragazzini di 12 anni”) e </a:t>
            </a:r>
            <a:r>
              <a:rPr lang="it-IT" sz="2000" b="1" dirty="0"/>
              <a:t>senso comune</a:t>
            </a:r>
            <a:r>
              <a:rPr lang="it-IT" sz="2000" dirty="0"/>
              <a:t> (“ci sono donne raccomandate che fanno molta più carriera di uomini provenienti dai ceti popolari. Il classismo produce molte più ingiustizie del sessismo”), e intersecandosi anche con xenofobia e razzismo. Così come avviene per i giudizi sulle persone </a:t>
            </a:r>
            <a:r>
              <a:rPr lang="it-IT" sz="2000" b="1" dirty="0"/>
              <a:t>LGBTI,</a:t>
            </a:r>
            <a:r>
              <a:rPr lang="it-IT" sz="2000" dirty="0"/>
              <a:t> raramente insultate in modo pesante, ma certamente colpite con </a:t>
            </a:r>
            <a:r>
              <a:rPr lang="it-IT" sz="2000" b="1" dirty="0"/>
              <a:t>presupposizioni e formulazioni implicite</a:t>
            </a:r>
            <a:r>
              <a:rPr lang="it-IT" sz="2000" dirty="0"/>
              <a:t>: con riferimenti alla “lobby gay” o a un “cromosoma gay”. </a:t>
            </a:r>
            <a:r>
              <a:rPr lang="it-IT" sz="2000" b="1" dirty="0"/>
              <a:t>O in modo funzionale</a:t>
            </a:r>
            <a:r>
              <a:rPr lang="it-IT" sz="2000" dirty="0"/>
              <a:t> alla polemica sull’accogliere in Italia i “musulmani” (“solo idiote di sinistra possono importare i musulmani, che prendono a bastonate le donne e ammazzano i gay, poi protestare per la violenza sulle donne”): visto che volete proteggere i gay – è il messaggio – non dovete più far entrare chi crede nell’islam. </a:t>
            </a:r>
          </a:p>
          <a:p>
            <a:pPr marL="0" indent="0">
              <a:buNone/>
            </a:pPr>
            <a:r>
              <a:rPr lang="it-IT" sz="2000" b="1" dirty="0"/>
              <a:t>Strategia retorica della “coperta corta”,, </a:t>
            </a:r>
            <a:r>
              <a:rPr lang="it-IT" sz="2000" dirty="0"/>
              <a:t>che produce odio intersezionale: non solo rispetto alle vittime ma rispetto a chi emette il messaggio (posso essere gay e anti-Islam; posso essere donna e anti-islam ecc.).</a:t>
            </a:r>
            <a:endParaRPr lang="en-GB" sz="2000" dirty="0"/>
          </a:p>
        </p:txBody>
      </p:sp>
      <p:sp>
        <p:nvSpPr>
          <p:cNvPr id="4" name="Date Placeholder 3">
            <a:extLst>
              <a:ext uri="{FF2B5EF4-FFF2-40B4-BE49-F238E27FC236}">
                <a16:creationId xmlns:a16="http://schemas.microsoft.com/office/drawing/2014/main" id="{2ED0906E-1520-4F7A-A22C-BEFD082F6DC2}"/>
              </a:ext>
            </a:extLst>
          </p:cNvPr>
          <p:cNvSpPr>
            <a:spLocks noGrp="1"/>
          </p:cNvSpPr>
          <p:nvPr>
            <p:ph type="dt" sz="half" idx="10"/>
          </p:nvPr>
        </p:nvSpPr>
        <p:spPr>
          <a:xfrm>
            <a:off x="838200" y="6356350"/>
            <a:ext cx="2743200" cy="365125"/>
          </a:xfrm>
        </p:spPr>
        <p:txBody>
          <a:bodyPr wrap="square" anchor="ctr">
            <a:normAutofit/>
          </a:bodyPr>
          <a:lstStyle/>
          <a:p>
            <a:pPr marL="0" marR="0" lvl="0" indent="0" algn="l" defTabSz="457200" eaLnBrk="1" fontAlgn="auto" latinLnBrk="0" hangingPunct="1">
              <a:lnSpc>
                <a:spcPct val="100000"/>
              </a:lnSpc>
              <a:spcBef>
                <a:spcPts val="0"/>
              </a:spcBef>
              <a:spcAft>
                <a:spcPts val="600"/>
              </a:spcAft>
              <a:buClrTx/>
              <a:buSzTx/>
              <a:buFontTx/>
              <a:buNone/>
              <a:tabLst/>
              <a:defRPr/>
            </a:pPr>
            <a:fld id="{9528A119-C87A-4F75-B43B-EC74438DCE7D}"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600"/>
                </a:spcAft>
                <a:buClrTx/>
                <a:buSzTx/>
                <a:buFontTx/>
                <a:buNone/>
                <a:tabLst/>
                <a:defRPr/>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6" name="Slide Number Placeholder 5">
            <a:extLst>
              <a:ext uri="{FF2B5EF4-FFF2-40B4-BE49-F238E27FC236}">
                <a16:creationId xmlns:a16="http://schemas.microsoft.com/office/drawing/2014/main" id="{86D82117-5A9C-4E0F-85BB-005381120D1D}"/>
              </a:ext>
            </a:extLst>
          </p:cNvPr>
          <p:cNvSpPr>
            <a:spLocks noGrp="1"/>
          </p:cNvSpPr>
          <p:nvPr>
            <p:ph type="sldNum" sz="quarter" idx="12"/>
          </p:nvPr>
        </p:nvSpPr>
        <p:spPr>
          <a:xfrm>
            <a:off x="8610600" y="6356350"/>
            <a:ext cx="2743200" cy="365125"/>
          </a:xfrm>
        </p:spPr>
        <p:txBody>
          <a:bodyPr wrap="square" anchor="ctr">
            <a:normAutofit/>
          </a:bodyPr>
          <a:lstStyle/>
          <a:p>
            <a:pPr marL="0" marR="0" lvl="0" indent="0" algn="r" defTabSz="457200" eaLnBrk="1" fontAlgn="auto" latinLnBrk="0" hangingPunct="1">
              <a:lnSpc>
                <a:spcPct val="100000"/>
              </a:lnSpc>
              <a:spcBef>
                <a:spcPts val="0"/>
              </a:spcBef>
              <a:spcAft>
                <a:spcPts val="600"/>
              </a:spcAft>
              <a:buClrTx/>
              <a:buSzTx/>
              <a:buFontTx/>
              <a:buNone/>
              <a:tabLst/>
              <a:defRPr lang="en-US"/>
            </a:pPr>
            <a:fld id="{3EEC4E50-1ED3-B9B8-9D54-E8ED001A6BBD}"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600"/>
                </a:spcAft>
                <a:buClrTx/>
                <a:buSzTx/>
                <a:buFontTx/>
                <a:buNone/>
                <a:tabLst/>
                <a:defRPr lang="en-US"/>
              </a:pPr>
              <a:t>81</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39634593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BF7ED-3C63-4233-9A88-A8846DAA0BA2}"/>
              </a:ext>
            </a:extLst>
          </p:cNvPr>
          <p:cNvSpPr>
            <a:spLocks noGrp="1"/>
          </p:cNvSpPr>
          <p:nvPr>
            <p:ph type="title"/>
          </p:nvPr>
        </p:nvSpPr>
        <p:spPr/>
        <p:txBody>
          <a:bodyPr/>
          <a:lstStyle/>
          <a:p>
            <a:r>
              <a:rPr lang="en-GB" dirty="0" err="1"/>
              <a:t>Crittografie</a:t>
            </a:r>
            <a:endParaRPr lang="en-GB" dirty="0"/>
          </a:p>
        </p:txBody>
      </p:sp>
      <p:sp>
        <p:nvSpPr>
          <p:cNvPr id="3" name="Content Placeholder 2">
            <a:extLst>
              <a:ext uri="{FF2B5EF4-FFF2-40B4-BE49-F238E27FC236}">
                <a16:creationId xmlns:a16="http://schemas.microsoft.com/office/drawing/2014/main" id="{F1111ABD-A2CE-40E2-B8DF-405F82B084C0}"/>
              </a:ext>
            </a:extLst>
          </p:cNvPr>
          <p:cNvSpPr>
            <a:spLocks noGrp="1"/>
          </p:cNvSpPr>
          <p:nvPr>
            <p:ph idx="1"/>
          </p:nvPr>
        </p:nvSpPr>
        <p:spPr/>
        <p:txBody>
          <a:bodyPr/>
          <a:lstStyle/>
          <a:p>
            <a:pPr marL="0" indent="0">
              <a:buNone/>
            </a:pPr>
            <a:r>
              <a:rPr lang="it-IT" sz="2000" b="1" dirty="0"/>
              <a:t>Grafismi</a:t>
            </a:r>
            <a:r>
              <a:rPr lang="it-IT" sz="2000" dirty="0"/>
              <a:t> (parziali sostituzioni di lettere, come nel caso di ‘n*gger’), </a:t>
            </a:r>
            <a:r>
              <a:rPr lang="it-IT" sz="2000" b="1" dirty="0"/>
              <a:t>misspelling</a:t>
            </a:r>
            <a:r>
              <a:rPr lang="it-IT" sz="2000" dirty="0"/>
              <a:t> e </a:t>
            </a:r>
            <a:r>
              <a:rPr lang="it-IT" sz="2000" b="1" dirty="0"/>
              <a:t>abbreviazioni</a:t>
            </a:r>
            <a:r>
              <a:rPr lang="it-IT" sz="2000" dirty="0"/>
              <a:t>, </a:t>
            </a:r>
            <a:r>
              <a:rPr lang="it-IT" sz="2000" b="1" dirty="0"/>
              <a:t>crittografie</a:t>
            </a:r>
            <a:r>
              <a:rPr lang="it-IT" sz="2000" dirty="0"/>
              <a:t> che non sono facilmente comprensibili al di fuori di un certo gruppo, di una cerchia di utenti. </a:t>
            </a:r>
          </a:p>
          <a:p>
            <a:pPr marL="0" indent="0">
              <a:buNone/>
            </a:pPr>
            <a:r>
              <a:rPr lang="it-IT" sz="2000" dirty="0"/>
              <a:t>Ne sono un esempio i </a:t>
            </a:r>
            <a:r>
              <a:rPr lang="it-IT" sz="2000" b="1" dirty="0"/>
              <a:t>simboli usati dai neonazisti</a:t>
            </a:r>
            <a:r>
              <a:rPr lang="it-IT" sz="2000" dirty="0"/>
              <a:t> per colpire gli ebrei studiati da Cooper Fleishman e Anthony Smith, o parole all’apparenza neutre usate con </a:t>
            </a:r>
            <a:r>
              <a:rPr lang="it-IT" sz="2000" b="1" dirty="0"/>
              <a:t>intento crittolalico per coprire insulti razziali</a:t>
            </a:r>
            <a:r>
              <a:rPr lang="it-IT" sz="2000" dirty="0"/>
              <a:t>, come racconta il giornalista Nikhil Sonnad: «Cerca su Twitter googles, skypes o yahoos e otterrai alcuni risultati scioccanti, come questo tweet: ‘Se lo stato sociale è un dato di fatto, deve essere destinato a quelli fra noi che ne hanno bisogno. No skypes, googles o yahoos’. O come questo, che dice ‘Incatena i googles / Gasa gli yahoos’. Che cosa significa? Niente di buono. In questo gergo, googles significa la parola ‘n*’, skypes significa ‘ebrei’, e yahoos significa ‘messicani’. La parola ‘caramella’ [skittle] è arrivata a significare ‘musulmani’, un ovvio riferimento al confronto tra rifugiati siriani e caramelle velenose di Donald Trump Jr. A detta di tutti, questo gergo sembra essere stato concepito su 4chan, una bacheca famosa per i suoi troll, come risposta a un sistema </a:t>
            </a:r>
            <a:r>
              <a:rPr lang="it-IT" sz="2000"/>
              <a:t>sempre più </a:t>
            </a:r>
            <a:r>
              <a:rPr lang="it-IT" sz="2000" dirty="0"/>
              <a:t>sofisticato per identificare e rimuovere pagine e commenti con contenuti offensivi».</a:t>
            </a:r>
          </a:p>
          <a:p>
            <a:pPr marL="0" indent="0">
              <a:buNone/>
            </a:pPr>
            <a:endParaRPr lang="en-GB" sz="1600" dirty="0"/>
          </a:p>
        </p:txBody>
      </p:sp>
      <p:sp>
        <p:nvSpPr>
          <p:cNvPr id="4" name="Date Placeholder 3">
            <a:extLst>
              <a:ext uri="{FF2B5EF4-FFF2-40B4-BE49-F238E27FC236}">
                <a16:creationId xmlns:a16="http://schemas.microsoft.com/office/drawing/2014/main" id="{B6451682-CDAD-466C-B3C7-F5A06442F69D}"/>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71F22CB8-B43F-4D34-A3D6-3744265FC2B9}"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15D8A46B-2A3D-48CB-8EC7-E3E918DFD81B}"/>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82</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26232062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9211C-4B5D-4404-B158-C309234027A3}"/>
              </a:ext>
            </a:extLst>
          </p:cNvPr>
          <p:cNvSpPr>
            <a:spLocks noGrp="1"/>
          </p:cNvSpPr>
          <p:nvPr>
            <p:ph type="title"/>
          </p:nvPr>
        </p:nvSpPr>
        <p:spPr>
          <a:xfrm>
            <a:off x="838200" y="365125"/>
            <a:ext cx="10515600" cy="1325880"/>
          </a:xfrm>
        </p:spPr>
        <p:txBody>
          <a:bodyPr wrap="square" anchor="ctr">
            <a:normAutofit/>
          </a:bodyPr>
          <a:lstStyle/>
          <a:p>
            <a:r>
              <a:rPr lang="en-GB" dirty="0"/>
              <a:t>Fascio-font </a:t>
            </a:r>
            <a:r>
              <a:rPr lang="en-GB" dirty="0" err="1"/>
              <a:t>nelle</a:t>
            </a:r>
            <a:r>
              <a:rPr lang="en-GB" dirty="0"/>
              <a:t> </a:t>
            </a:r>
            <a:r>
              <a:rPr lang="en-GB" dirty="0" err="1"/>
              <a:t>scritture</a:t>
            </a:r>
            <a:r>
              <a:rPr lang="en-GB" dirty="0"/>
              <a:t> “</a:t>
            </a:r>
            <a:r>
              <a:rPr lang="en-GB" dirty="0" err="1"/>
              <a:t>esposte</a:t>
            </a:r>
            <a:r>
              <a:rPr lang="en-GB" dirty="0"/>
              <a:t>”</a:t>
            </a:r>
          </a:p>
        </p:txBody>
      </p:sp>
      <p:sp>
        <p:nvSpPr>
          <p:cNvPr id="3" name="Content Placeholder 2">
            <a:extLst>
              <a:ext uri="{FF2B5EF4-FFF2-40B4-BE49-F238E27FC236}">
                <a16:creationId xmlns:a16="http://schemas.microsoft.com/office/drawing/2014/main" id="{717EF44D-C2F4-42C6-BBE2-B2D6FDAC4076}"/>
              </a:ext>
            </a:extLst>
          </p:cNvPr>
          <p:cNvSpPr>
            <a:spLocks noGrp="1"/>
          </p:cNvSpPr>
          <p:nvPr>
            <p:ph idx="1"/>
          </p:nvPr>
        </p:nvSpPr>
        <p:spPr>
          <a:xfrm>
            <a:off x="838199" y="1825625"/>
            <a:ext cx="6237849" cy="4667250"/>
          </a:xfrm>
        </p:spPr>
        <p:txBody>
          <a:bodyPr wrap="square" anchor="t">
            <a:normAutofit/>
          </a:bodyPr>
          <a:lstStyle/>
          <a:p>
            <a:pPr marL="0" indent="0">
              <a:buNone/>
            </a:pPr>
            <a:r>
              <a:rPr lang="it-IT" sz="1800" dirty="0"/>
              <a:t>Un messaggio violento, o d’odio, può inoltre essere veicolato soltanto dal </a:t>
            </a:r>
            <a:r>
              <a:rPr lang="it-IT" sz="1800" b="1" i="1" dirty="0"/>
              <a:t>font</a:t>
            </a:r>
            <a:r>
              <a:rPr lang="it-IT" sz="1800" dirty="0"/>
              <a:t> con cui viene scritto. È il caso del carattere Ultras Liberi, detto anche «</a:t>
            </a:r>
            <a:r>
              <a:rPr lang="it-IT" sz="1800" b="1" dirty="0"/>
              <a:t>fasciofont</a:t>
            </a:r>
            <a:r>
              <a:rPr lang="it-IT" sz="1800" dirty="0"/>
              <a:t>», con cui sono state eseguite, per esempio, scritte murali come «trema roma c’è Marino», «Kyenge torna in Congo», «odio Roma», «agire nell’ombra per sovvertire», «Brescia ai bresciani riprendiamoci la città». Qui, più che il lessico è il font, abitualmente utilizzato in Italia da ultras e gruppi di estrema destra, a dare l’idea di minaccia, violenza, incitamento all’odio. </a:t>
            </a:r>
          </a:p>
          <a:p>
            <a:pPr marL="0" indent="0">
              <a:buNone/>
            </a:pPr>
            <a:r>
              <a:rPr lang="it-IT" sz="1800" dirty="0"/>
              <a:t>Le </a:t>
            </a:r>
            <a:r>
              <a:rPr lang="it-IT" sz="1800" b="1" dirty="0"/>
              <a:t>scritture esposte </a:t>
            </a:r>
            <a:r>
              <a:rPr lang="it-IT" sz="1800" dirty="0"/>
              <a:t>«sono in grado di amplificare il contenuto del loro messaggio sia in termini di potenziali riceventi, sia in termini di effetti interpretativi» e </a:t>
            </a:r>
            <a:r>
              <a:rPr lang="it-IT" sz="1800" b="1" dirty="0"/>
              <a:t>si impongono negli spazi pubblici trasformandoli in un panorama linguistico/semiotico </a:t>
            </a:r>
            <a:r>
              <a:rPr lang="it-IT" sz="1800" dirty="0"/>
              <a:t>«dove dialetticamente i simboli, i segni, i testi manifestano e rappresentano le dinamiche sociali, ideologiche, identitarie». Compongono un </a:t>
            </a:r>
            <a:r>
              <a:rPr lang="it-IT" sz="1800" b="1" dirty="0"/>
              <a:t>rumore di fondo </a:t>
            </a:r>
            <a:r>
              <a:rPr lang="it-IT" sz="1800" dirty="0"/>
              <a:t>a cui spesso non facciamo neanche più caso, ma da cui non siamo per questo immuni.</a:t>
            </a:r>
            <a:endParaRPr lang="en-GB" sz="1800" dirty="0"/>
          </a:p>
        </p:txBody>
      </p:sp>
      <p:pic>
        <p:nvPicPr>
          <p:cNvPr id="6" name="Picture 5">
            <a:extLst>
              <a:ext uri="{FF2B5EF4-FFF2-40B4-BE49-F238E27FC236}">
                <a16:creationId xmlns:a16="http://schemas.microsoft.com/office/drawing/2014/main" id="{D5265BE0-D43F-45F4-972D-2950CC432921}"/>
              </a:ext>
            </a:extLst>
          </p:cNvPr>
          <p:cNvPicPr>
            <a:picLocks noChangeAspect="1"/>
          </p:cNvPicPr>
          <p:nvPr/>
        </p:nvPicPr>
        <p:blipFill>
          <a:blip r:embed="rId2"/>
          <a:stretch>
            <a:fillRect/>
          </a:stretch>
        </p:blipFill>
        <p:spPr>
          <a:xfrm>
            <a:off x="7217017" y="1825625"/>
            <a:ext cx="3091965" cy="4351655"/>
          </a:xfrm>
          <a:prstGeom prst="rect">
            <a:avLst/>
          </a:prstGeom>
          <a:noFill/>
        </p:spPr>
      </p:pic>
      <p:sp>
        <p:nvSpPr>
          <p:cNvPr id="4" name="Date Placeholder 3">
            <a:extLst>
              <a:ext uri="{FF2B5EF4-FFF2-40B4-BE49-F238E27FC236}">
                <a16:creationId xmlns:a16="http://schemas.microsoft.com/office/drawing/2014/main" id="{C478548F-2CBC-46F4-A8EB-74A96F7CA834}"/>
              </a:ext>
            </a:extLst>
          </p:cNvPr>
          <p:cNvSpPr>
            <a:spLocks noGrp="1"/>
          </p:cNvSpPr>
          <p:nvPr>
            <p:ph type="dt" sz="half" idx="10"/>
          </p:nvPr>
        </p:nvSpPr>
        <p:spPr>
          <a:xfrm>
            <a:off x="838200" y="6356350"/>
            <a:ext cx="2743200" cy="365125"/>
          </a:xfrm>
        </p:spPr>
        <p:txBody>
          <a:bodyPr wrap="square" anchor="ctr">
            <a:normAutofit/>
          </a:bodyPr>
          <a:lstStyle/>
          <a:p>
            <a:pPr marL="0" marR="0" lvl="0" indent="0" algn="l" defTabSz="457200" eaLnBrk="1" fontAlgn="auto" latinLnBrk="0" hangingPunct="1">
              <a:lnSpc>
                <a:spcPct val="100000"/>
              </a:lnSpc>
              <a:spcBef>
                <a:spcPts val="0"/>
              </a:spcBef>
              <a:spcAft>
                <a:spcPts val="600"/>
              </a:spcAft>
              <a:buClrTx/>
              <a:buSzTx/>
              <a:buFontTx/>
              <a:buNone/>
              <a:tabLst/>
              <a:defRPr lang="en-US"/>
            </a:pPr>
            <a:fld id="{71F22CB8-B43F-4D34-A3D6-3744265FC2B9}"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60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826639C7-CCFB-4A5B-A0DB-2AB083507787}"/>
              </a:ext>
            </a:extLst>
          </p:cNvPr>
          <p:cNvSpPr>
            <a:spLocks noGrp="1"/>
          </p:cNvSpPr>
          <p:nvPr>
            <p:ph type="sldNum" sz="quarter" idx="12"/>
          </p:nvPr>
        </p:nvSpPr>
        <p:spPr>
          <a:xfrm>
            <a:off x="8610600" y="6356350"/>
            <a:ext cx="2743200" cy="365125"/>
          </a:xfrm>
        </p:spPr>
        <p:txBody>
          <a:bodyPr wrap="square" anchor="ctr">
            <a:normAutofit/>
          </a:bodyPr>
          <a:lstStyle/>
          <a:p>
            <a:pPr marL="0" marR="0" lvl="0" indent="0" algn="r" defTabSz="457200" eaLnBrk="1" fontAlgn="auto" latinLnBrk="0" hangingPunct="1">
              <a:lnSpc>
                <a:spcPct val="100000"/>
              </a:lnSpc>
              <a:spcBef>
                <a:spcPts val="0"/>
              </a:spcBef>
              <a:spcAft>
                <a:spcPts val="60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600"/>
                </a:spcAft>
                <a:buClrTx/>
                <a:buSzTx/>
                <a:buFontTx/>
                <a:buNone/>
                <a:tabLst/>
                <a:defRPr lang="en-US"/>
              </a:pPr>
              <a:t>83</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38457333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p:cNvSpPr>
            <a:extLst>
              <a:ext uri="smNativeData">
                <pr:smNativeData xmlns:pr="smNativeData" xmlns:p14="http://schemas.microsoft.com/office/powerpoint/2010/main" xmlns="" val="SMDATA_13_/ufCXRMAAAAlAAAAZAAAAC0AAAAAkAAAAEgAAACQAAAASAAAAAAAAAABAAAAAAAAAAEAAABQAAAAAAAAAAAA4D8AAAAAAADgPwAAAAAAAOA/AAAAAAAA4D8AAAAAAADgPwAAAAAAAOA/AAAAAAAA4D8AAAAAAADgPwAAAAAAAOA/AAAAAAAA4D8CAAAAjAAAAAEAAAAAAAAAQEBAAP///wgAAAAAAAAAAAAAAAAAAAAAAAAAAAAAAAAAAAAAZAAAAAEAAABAAAAAAAAAAAAAAAAAAAAAAAAAAAAAAAAAAAAAAAAAAAAAAAAAAAAAAAAAAAAAAAAAAAAAAAAAAAAAAAAAAAAAAAAAAAAAAAAAAAAAAAAAAAAAAAAAAAAAFAAAADwAAAABAAAAAAAAAEBAQADIAAAAAgAAADIAAAAUAAAAIw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CwBAAAMAAAAEAAAAAAAAAAAAAAAAAAAAAAAAAAeAAAAaAAAAAAAAAAAAAAAAAAAAAAAAAAAAAAAECcAABAnAAAAAAAAAAAAAAAAAAAAAAAAAAAAAAAAAAAAAAAAAAAAABQAAAAAAAAAwMD/AAAAAABkAAAAMgAAAAAAAABkAAAAAAAAAH9/fwAKAAAAHwAAAFQAAABAQEAA////AQAAAAAAAAAAAAAAAAAAAAAAAAAAAAAAAAAAAAAAAAAAQEBAAH9/fwDn5uYDzMzMAMDA/wB/f38AAAAAAAAAAAAAAAAAAAAAAAAAAAAhAAAAGAAAABQAAAATAgAA6gEAALkcAADuJwAAEAAAACYAAAAIAAAA//////////8="/>
              </a:ext>
            </a:extLst>
          </p:cNvSpPr>
          <p:nvPr/>
        </p:nvSpPr>
        <p:spPr>
          <a:xfrm>
            <a:off x="337185" y="311150"/>
            <a:ext cx="4331970" cy="6179820"/>
          </a:xfrm>
          <a:prstGeom prst="rect">
            <a:avLst/>
          </a:prstGeom>
          <a:solidFill>
            <a:srgbClr val="404040"/>
          </a:solidFill>
          <a:ln w="127000" cap="flat" cmpd="thinThick" algn="ctr">
            <a:solidFill>
              <a:srgbClr val="404040"/>
            </a:solidFill>
            <a:prstDash val="solid"/>
            <a:headEnd type="none"/>
            <a:tailEnd type="none"/>
          </a:ln>
          <a:effectLst/>
        </p:spPr>
        <p:txBody>
          <a:bodyPr vert="horz" wrap="square" lIns="91440" tIns="45720" rIns="91440" bIns="45720" numCol="1" spcCol="215900" anchor="ctr"/>
          <a:lstStyle/>
          <a:p>
            <a:pPr marL="0" marR="0" lvl="0" indent="0" algn="ctr" defTabSz="457200" eaLnBrk="1" fontAlgn="auto" latinLnBrk="0" hangingPunct="1">
              <a:lnSpc>
                <a:spcPct val="100000"/>
              </a:lnSpc>
              <a:spcBef>
                <a:spcPts val="0"/>
              </a:spcBef>
              <a:spcAft>
                <a:spcPts val="0"/>
              </a:spcAft>
              <a:buClrTx/>
              <a:buSzTx/>
              <a:buFontTx/>
              <a:buNone/>
              <a:tabLst/>
              <a:defRPr lang="en-US">
                <a:solidFill>
                  <a:srgbClr val="FFFFFF"/>
                </a:solidFill>
                <a:latin typeface="Calibri" pitchFamily="2" charset="0"/>
                <a:ea typeface="Calibri" pitchFamily="2" charset="0"/>
                <a:cs typeface="Calibri" pitchFamily="2" charset="0"/>
              </a:defRPr>
            </a:pPr>
            <a:endParaRPr kumimoji="0" lang="en-US" sz="1800" b="0" i="0" u="none" strike="noStrike" kern="1" cap="none" spc="0" normalizeH="0" baseline="0" noProof="0">
              <a:ln>
                <a:noFill/>
              </a:ln>
              <a:solidFill>
                <a:srgbClr val="FFFFFF"/>
              </a:solidFill>
              <a:effectLst/>
              <a:uLnTx/>
              <a:uFillTx/>
              <a:latin typeface="Calibri" pitchFamily="2" charset="0"/>
              <a:cs typeface="Calibri" pitchFamily="2" charset="0"/>
            </a:endParaRPr>
          </a:p>
        </p:txBody>
      </p:sp>
      <p:sp>
        <p:nvSpPr>
          <p:cNvPr id="3" name="Title 1"/>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Dgs/wUMAAAAEAAAAAAAAAAAAAAAAAAAAAAAAAAeAAAAaAAAAAAAAAAAAAAAAAAAAAAAAAAAAAAAECcAABAnAAAAAAAAAAAAAAAAAAAAAAAAAAAAAAAAAAAAAAAAAAAAABQAAAAAAAAAwMD/AAAAAABkAAAAMgAAAAAAAABkAAAAAAAAAH9/fwAKAAAAHwAAAFQAAAAdmngF////AQAAAAAAAAAAAAAAAAAAAAAAAAAAAAAAAAAAAAAAAAAAAAAAAn9/fwDn5uYDzMzMAMDA/wB/f38AAAAAAAAAAAAAAAAAAAAAAAAAAAAhAAAAGAAAABQAAACSBAAAkgQAAPUZAAAZIwAAEAAAACYAAAAIAAAAPSAAAAAAAAA="/>
              </a:ext>
            </a:extLst>
          </p:cNvSpPr>
          <p:nvPr>
            <p:ph type="title"/>
          </p:nvPr>
        </p:nvSpPr>
        <p:spPr>
          <a:xfrm>
            <a:off x="742950" y="742950"/>
            <a:ext cx="3772779" cy="4962525"/>
          </a:xfrm>
        </p:spPr>
        <p:txBody>
          <a:bodyPr vert="horz" wrap="square" lIns="91440" tIns="45720" rIns="91440" bIns="45720" numCol="1" spcCol="215900" anchor="ctr">
            <a:prstTxWarp prst="textNoShape">
              <a:avLst/>
            </a:prstTxWarp>
          </a:bodyPr>
          <a:lstStyle/>
          <a:p>
            <a:pPr algn="ctr">
              <a:defRPr lang="en-US"/>
            </a:pPr>
            <a:r>
              <a:rPr lang="en-US" sz="4800" dirty="0" err="1">
                <a:solidFill>
                  <a:srgbClr val="FFFFFF"/>
                </a:solidFill>
              </a:rPr>
              <a:t>Rumore</a:t>
            </a:r>
            <a:r>
              <a:rPr lang="en-US" sz="4800" dirty="0">
                <a:solidFill>
                  <a:srgbClr val="FFFFFF"/>
                </a:solidFill>
              </a:rPr>
              <a:t> </a:t>
            </a:r>
            <a:br>
              <a:rPr lang="en-US" sz="4800" dirty="0">
                <a:solidFill>
                  <a:srgbClr val="FFFFFF"/>
                </a:solidFill>
              </a:rPr>
            </a:br>
            <a:r>
              <a:rPr lang="en-US" sz="4800" dirty="0">
                <a:solidFill>
                  <a:srgbClr val="FFFFFF"/>
                </a:solidFill>
              </a:rPr>
              <a:t>di </a:t>
            </a:r>
            <a:r>
              <a:rPr lang="en-US" sz="4800" dirty="0" err="1">
                <a:solidFill>
                  <a:srgbClr val="FFFFFF"/>
                </a:solidFill>
              </a:rPr>
              <a:t>fondo</a:t>
            </a:r>
            <a:r>
              <a:rPr lang="en-US" sz="4800" dirty="0">
                <a:solidFill>
                  <a:srgbClr val="FFFFFF"/>
                </a:solidFill>
              </a:rPr>
              <a:t> </a:t>
            </a:r>
            <a:br>
              <a:rPr lang="en-US" sz="4800" dirty="0">
                <a:solidFill>
                  <a:srgbClr val="FFFFFF"/>
                </a:solidFill>
              </a:rPr>
            </a:br>
            <a:r>
              <a:rPr lang="en-US" sz="4800" dirty="0">
                <a:solidFill>
                  <a:srgbClr val="FFFFFF"/>
                </a:solidFill>
              </a:rPr>
              <a:t>sui </a:t>
            </a:r>
            <a:r>
              <a:rPr lang="en-US" sz="4800" dirty="0" err="1">
                <a:solidFill>
                  <a:srgbClr val="FFFFFF"/>
                </a:solidFill>
              </a:rPr>
              <a:t>giornali</a:t>
            </a:r>
            <a:r>
              <a:rPr lang="en-US" sz="4800" dirty="0">
                <a:solidFill>
                  <a:srgbClr val="FFFFFF"/>
                </a:solidFill>
              </a:rPr>
              <a:t>: </a:t>
            </a:r>
            <a:br>
              <a:rPr dirty="0"/>
            </a:br>
            <a:r>
              <a:rPr lang="en-US" sz="4800" dirty="0">
                <a:solidFill>
                  <a:srgbClr val="FFFFFF"/>
                </a:solidFill>
              </a:rPr>
              <a:t>la “vox populi” e la </a:t>
            </a:r>
            <a:r>
              <a:rPr lang="en-US" sz="4800" dirty="0" err="1">
                <a:solidFill>
                  <a:srgbClr val="FFFFFF"/>
                </a:solidFill>
              </a:rPr>
              <a:t>finta</a:t>
            </a:r>
            <a:r>
              <a:rPr lang="en-US" sz="4800" dirty="0">
                <a:solidFill>
                  <a:srgbClr val="FFFFFF"/>
                </a:solidFill>
              </a:rPr>
              <a:t> </a:t>
            </a:r>
            <a:r>
              <a:rPr lang="en-US" sz="4800" dirty="0" err="1">
                <a:solidFill>
                  <a:srgbClr val="FFFFFF"/>
                </a:solidFill>
              </a:rPr>
              <a:t>citazione</a:t>
            </a:r>
            <a:endParaRPr lang="en-US" sz="4800" dirty="0">
              <a:solidFill>
                <a:srgbClr val="FFFFFF"/>
              </a:solidFill>
            </a:endParaRPr>
          </a:p>
        </p:txBody>
      </p:sp>
      <p:pic>
        <p:nvPicPr>
          <p:cNvPr id="4" name="Content Placeholder 6"/>
          <p:cNvPicPr>
            <a:picLocks noGrp="1" noChangeArrowheads="1"/>
            <a:extLst>
              <a:ext uri="smNativeData">
                <pr:smNativeData xmlns:pr="smNativeData" xmlns:p14="http://schemas.microsoft.com/office/powerpoint/2010/main" xmlns="" val="SMDATA_15_/ufCXRMAAAAlAAAAEQ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DCmQexDAAAABAAAAAAAAAAAAAAAAAAAAAAAAAAHgAAAGgAAAAAAAAAAAAAAAAAAAAAAAAAAAAAABAnAAAQJwAAAAAAAAAAAAAAAAAAAAAAAAAAAAAAAAAAAAAAAAAAAAAUAAAAAAAAAMDA/wAAAAAAZAAAADIAAAAAAAAAZAAAAAAAAAB/f38ACgAAAB8AAABUAAAAHZp4Bf///wEAAAAAAAAAAAAAAAAAAAAAAAAAAAAAAAAAAAAAAAAAAAAAAAJ/f38A5+bmA8zMzADAwP8Af39/AAAAAAAAAAAAAAAAAP///wAAAAAAIQAAABgAAAAUAAAA+B8AAAgDAADBRwAANScAABAAAAAmAAAACAAAAAGBAAB/AAAA"/>
              </a:ext>
            </a:extLst>
          </p:cNvPicPr>
          <p:nvPr>
            <p:ph type="pic" idx="1"/>
          </p:nvPr>
        </p:nvPicPr>
        <p:blipFill>
          <a:blip r:embed="rId2"/>
          <a:stretch>
            <a:fillRect/>
          </a:stretch>
        </p:blipFill>
        <p:spPr>
          <a:xfrm>
            <a:off x="5196840" y="492760"/>
            <a:ext cx="6467475" cy="5880735"/>
          </a:xfrm>
          <a:prstGeom prst="rect">
            <a:avLst/>
          </a:prstGeom>
          <a:noFill/>
        </p:spPr>
      </p:pic>
      <p:sp>
        <p:nvSpPr>
          <p:cNvPr id="5" name="Date Placeholder 4">
            <a:extLst>
              <a:ext uri="{FF2B5EF4-FFF2-40B4-BE49-F238E27FC236}">
                <a16:creationId xmlns:a16="http://schemas.microsoft.com/office/drawing/2014/main" id="{EBCD1BEE-0AA9-4817-A3DA-5C4A860F163D}"/>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F8C7758A-37D1-4696-B51B-131EA5C41E1D}"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6" name="Slide Number Placeholder 5">
            <a:extLst>
              <a:ext uri="{FF2B5EF4-FFF2-40B4-BE49-F238E27FC236}">
                <a16:creationId xmlns:a16="http://schemas.microsoft.com/office/drawing/2014/main" id="{F5FD9840-634E-437F-9728-F3F82C0B0EE2}"/>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84</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5DAE6-7208-468F-B634-477A13E7EB62}"/>
              </a:ext>
            </a:extLst>
          </p:cNvPr>
          <p:cNvSpPr>
            <a:spLocks noGrp="1"/>
          </p:cNvSpPr>
          <p:nvPr>
            <p:ph type="title"/>
          </p:nvPr>
        </p:nvSpPr>
        <p:spPr/>
        <p:txBody>
          <a:bodyPr/>
          <a:lstStyle/>
          <a:p>
            <a:r>
              <a:rPr lang="en-GB" b="1" dirty="0" err="1"/>
              <a:t>Noi</a:t>
            </a:r>
            <a:r>
              <a:rPr lang="en-GB" dirty="0"/>
              <a:t> vs </a:t>
            </a:r>
            <a:r>
              <a:rPr lang="en-GB" b="1" dirty="0" err="1"/>
              <a:t>loro</a:t>
            </a:r>
            <a:r>
              <a:rPr lang="en-GB" dirty="0"/>
              <a:t> (</a:t>
            </a:r>
            <a:r>
              <a:rPr lang="en-GB" i="1" dirty="0"/>
              <a:t>othering</a:t>
            </a:r>
            <a:r>
              <a:rPr lang="en-GB" dirty="0"/>
              <a:t>)</a:t>
            </a:r>
          </a:p>
        </p:txBody>
      </p:sp>
      <p:sp>
        <p:nvSpPr>
          <p:cNvPr id="3" name="Content Placeholder 2">
            <a:extLst>
              <a:ext uri="{FF2B5EF4-FFF2-40B4-BE49-F238E27FC236}">
                <a16:creationId xmlns:a16="http://schemas.microsoft.com/office/drawing/2014/main" id="{6CAB2FF4-9C91-4698-BFD7-31D50A6E29A9}"/>
              </a:ext>
            </a:extLst>
          </p:cNvPr>
          <p:cNvSpPr>
            <a:spLocks noGrp="1"/>
          </p:cNvSpPr>
          <p:nvPr>
            <p:ph idx="1"/>
          </p:nvPr>
        </p:nvSpPr>
        <p:spPr>
          <a:xfrm>
            <a:off x="838199" y="1477108"/>
            <a:ext cx="10934701" cy="4700173"/>
          </a:xfrm>
        </p:spPr>
        <p:txBody>
          <a:bodyPr/>
          <a:lstStyle/>
          <a:p>
            <a:pPr marL="0" indent="0">
              <a:buNone/>
            </a:pPr>
            <a:r>
              <a:rPr lang="it-IT" sz="1900" dirty="0"/>
              <a:t>Uso sovraesteso di pronomi e aggettivi dimostrativi («questi»,«’sti», «quelli») e di pronomi e aggettivi personali come «</a:t>
            </a:r>
            <a:r>
              <a:rPr lang="it-IT" sz="1900" b="1" dirty="0"/>
              <a:t>noi</a:t>
            </a:r>
            <a:r>
              <a:rPr lang="it-IT" sz="1900" dirty="0"/>
              <a:t>», «</a:t>
            </a:r>
            <a:r>
              <a:rPr lang="it-IT" sz="1900" b="1" dirty="0"/>
              <a:t>voi</a:t>
            </a:r>
            <a:r>
              <a:rPr lang="it-IT" sz="1900" dirty="0"/>
              <a:t>», «</a:t>
            </a:r>
            <a:r>
              <a:rPr lang="it-IT" sz="1900" b="1" dirty="0"/>
              <a:t>loro</a:t>
            </a:r>
            <a:r>
              <a:rPr lang="it-IT" sz="1900" dirty="0"/>
              <a:t>» e «</a:t>
            </a:r>
            <a:r>
              <a:rPr lang="it-IT" sz="1900" b="1" dirty="0"/>
              <a:t>nostro</a:t>
            </a:r>
            <a:r>
              <a:rPr lang="it-IT" sz="1900" dirty="0"/>
              <a:t>», «</a:t>
            </a:r>
            <a:r>
              <a:rPr lang="it-IT" sz="1900" b="1" dirty="0"/>
              <a:t>vostro</a:t>
            </a:r>
            <a:r>
              <a:rPr lang="it-IT" sz="1900" dirty="0"/>
              <a:t>», «</a:t>
            </a:r>
            <a:r>
              <a:rPr lang="it-IT" sz="1900" b="1" dirty="0"/>
              <a:t>loro</a:t>
            </a:r>
            <a:r>
              <a:rPr lang="it-IT" sz="1900" dirty="0"/>
              <a:t>», nel tentativo di creare dicotomie e polarizzazioni funzionali all’individuazione di un bersaglio collettivo, e – di contro – alla creazione di solidarietà tra gli aggressori. </a:t>
            </a:r>
          </a:p>
          <a:p>
            <a:pPr marL="0" indent="0">
              <a:buNone/>
            </a:pPr>
            <a:r>
              <a:rPr lang="it-IT" sz="1900" dirty="0"/>
              <a:t>È uno schema nel quale </a:t>
            </a:r>
            <a:r>
              <a:rPr lang="it-IT" sz="1900" b="1" dirty="0"/>
              <a:t>«loro» è spesso indicato come una minaccia</a:t>
            </a:r>
            <a:r>
              <a:rPr lang="it-IT" sz="1900" dirty="0"/>
              <a:t> (che quindi innesca meccanismi sia di autodifesa nel «noi», giustificandone gli esiti, sia di blocco dell’empatia verso di «loro») o colpevolizzato (e quindi merita di essere punito), </a:t>
            </a:r>
            <a:r>
              <a:rPr lang="it-IT" sz="1900" b="1" dirty="0"/>
              <a:t>mentre il gruppo del «noi» è  rappresentato come una vittima</a:t>
            </a:r>
            <a:r>
              <a:rPr lang="it-IT" sz="1900" dirty="0"/>
              <a:t> (che necessita di protezione) o </a:t>
            </a:r>
            <a:r>
              <a:rPr lang="it-IT" sz="1900" b="1" dirty="0"/>
              <a:t>come un’entità minacciata</a:t>
            </a:r>
            <a:r>
              <a:rPr lang="it-IT" sz="1900" dirty="0"/>
              <a:t> (che deve difendersi, magari espellendo «loro»). </a:t>
            </a:r>
          </a:p>
          <a:p>
            <a:pPr marL="0" indent="0">
              <a:buNone/>
            </a:pPr>
            <a:r>
              <a:rPr lang="it-IT" sz="1900" dirty="0"/>
              <a:t>Nel «Barometro dell’odio - Elezioni europee» (2019), l’aggettivo </a:t>
            </a:r>
            <a:r>
              <a:rPr lang="it-IT" sz="1900" b="1" dirty="0"/>
              <a:t>nostro</a:t>
            </a:r>
            <a:r>
              <a:rPr lang="it-IT" sz="1900" dirty="0"/>
              <a:t> compare spesso insieme a sostantivi come compito, dovere, casa («casa nostra»), civiltà e cultura, città («nostre città», dove «serve più sicurezza»), confini («nostri confini italiani»), donne («nostre donne»), gente, identità, interessi («nostri interessi nazionali»), Italia (la «nostra amata Italia»), paese e popolo, radici («nostre radici cristiane»), simboli, storia («nostra storia svenduta»), terra e territorio (da «difendere»). </a:t>
            </a:r>
          </a:p>
          <a:p>
            <a:pPr marL="0" indent="0">
              <a:buNone/>
            </a:pPr>
            <a:r>
              <a:rPr lang="it-IT" sz="1900" dirty="0"/>
              <a:t>Pur non presentando sempre tratti definiti (a quale ‘noi’ ci si riferisca, non è sempre facile capirlo), </a:t>
            </a:r>
            <a:r>
              <a:rPr lang="it-IT" sz="1900" b="1" dirty="0"/>
              <a:t>nostro</a:t>
            </a:r>
            <a:r>
              <a:rPr lang="it-IT" sz="1900" dirty="0"/>
              <a:t> </a:t>
            </a:r>
            <a:r>
              <a:rPr lang="it-IT" sz="1900" b="1" dirty="0"/>
              <a:t>mostra sempre una connotazione positiva e una compattezza semantica mai messa in discussione</a:t>
            </a:r>
            <a:r>
              <a:rPr lang="it-IT" sz="1900" dirty="0"/>
              <a:t>, come se la costruzione del ‘noi’ e di un soggetto plurale forte e fortemente identitario fosse data per acquisita e si potesse basare su </a:t>
            </a:r>
            <a:r>
              <a:rPr lang="it-IT" sz="1900" b="1" dirty="0"/>
              <a:t>una solidarietà che non necessita di essere esplicitata</a:t>
            </a:r>
            <a:r>
              <a:rPr lang="it-IT" sz="1900" dirty="0"/>
              <a:t>.</a:t>
            </a:r>
            <a:endParaRPr lang="en-GB" sz="1900" dirty="0"/>
          </a:p>
        </p:txBody>
      </p:sp>
      <p:sp>
        <p:nvSpPr>
          <p:cNvPr id="5" name="Slide Number Placeholder 4">
            <a:extLst>
              <a:ext uri="{FF2B5EF4-FFF2-40B4-BE49-F238E27FC236}">
                <a16:creationId xmlns:a16="http://schemas.microsoft.com/office/drawing/2014/main" id="{F7696CB5-C5C7-415C-9170-043FC871B6DA}"/>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85</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143238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698BC-D72A-40BE-90BF-E161F2D93C14}"/>
              </a:ext>
            </a:extLst>
          </p:cNvPr>
          <p:cNvSpPr>
            <a:spLocks noGrp="1"/>
          </p:cNvSpPr>
          <p:nvPr>
            <p:ph type="title"/>
          </p:nvPr>
        </p:nvSpPr>
        <p:spPr>
          <a:xfrm>
            <a:off x="838200" y="365125"/>
            <a:ext cx="10515600" cy="1325880"/>
          </a:xfrm>
        </p:spPr>
        <p:txBody>
          <a:bodyPr wrap="square" anchor="ctr">
            <a:normAutofit/>
          </a:bodyPr>
          <a:lstStyle/>
          <a:p>
            <a:r>
              <a:rPr lang="en-GB" dirty="0"/>
              <a:t>Non </a:t>
            </a:r>
            <a:r>
              <a:rPr lang="en-GB" dirty="0" err="1"/>
              <a:t>dico</a:t>
            </a:r>
            <a:r>
              <a:rPr lang="en-GB" dirty="0"/>
              <a:t> ma… </a:t>
            </a:r>
            <a:r>
              <a:rPr lang="en-GB" dirty="0" err="1"/>
              <a:t>dico</a:t>
            </a:r>
            <a:endParaRPr lang="en-GB" dirty="0"/>
          </a:p>
        </p:txBody>
      </p:sp>
      <p:sp>
        <p:nvSpPr>
          <p:cNvPr id="3" name="Content Placeholder 2">
            <a:extLst>
              <a:ext uri="{FF2B5EF4-FFF2-40B4-BE49-F238E27FC236}">
                <a16:creationId xmlns:a16="http://schemas.microsoft.com/office/drawing/2014/main" id="{EDC48218-8061-4E2F-AE73-060C8A9B9751}"/>
              </a:ext>
            </a:extLst>
          </p:cNvPr>
          <p:cNvSpPr>
            <a:spLocks noGrp="1"/>
          </p:cNvSpPr>
          <p:nvPr>
            <p:ph idx="1"/>
          </p:nvPr>
        </p:nvSpPr>
        <p:spPr>
          <a:xfrm>
            <a:off x="838200" y="1825625"/>
            <a:ext cx="10515600" cy="4351655"/>
          </a:xfrm>
        </p:spPr>
        <p:txBody>
          <a:bodyPr wrap="square" anchor="t">
            <a:normAutofit/>
          </a:bodyPr>
          <a:lstStyle/>
          <a:p>
            <a:pPr marL="0" indent="0">
              <a:buNone/>
            </a:pPr>
            <a:r>
              <a:rPr lang="it-IT" sz="2200" dirty="0">
                <a:effectLst/>
              </a:rPr>
              <a:t>La delegittimazione avviene anche in modo più sottile, per mezzo di </a:t>
            </a:r>
            <a:r>
              <a:rPr lang="it-IT" sz="2200" b="1" dirty="0">
                <a:effectLst/>
              </a:rPr>
              <a:t>presupposizioni</a:t>
            </a:r>
            <a:r>
              <a:rPr lang="it-IT" sz="2200" dirty="0">
                <a:effectLst/>
              </a:rPr>
              <a:t> e </a:t>
            </a:r>
            <a:r>
              <a:rPr lang="it-IT" sz="2200" b="1" dirty="0" err="1">
                <a:effectLst/>
              </a:rPr>
              <a:t>implicature</a:t>
            </a:r>
            <a:r>
              <a:rPr lang="it-IT" sz="2200" dirty="0">
                <a:effectLst/>
              </a:rPr>
              <a:t>, </a:t>
            </a:r>
            <a:r>
              <a:rPr lang="it-IT" sz="2200" b="1" dirty="0">
                <a:effectLst/>
              </a:rPr>
              <a:t>ovvero di enunciati la cui verità viene data per scontata, in quanto fungono da precondizioni dell’evento comunicativo o da sfondo comune su cui esso può essere compreso; o di enunciati che forniscono informazioni aggiuntive o correttive nei confronti del senso esplicitamente formulato nel testo</a:t>
            </a:r>
            <a:r>
              <a:rPr lang="it-IT" sz="2200" dirty="0">
                <a:effectLst/>
              </a:rPr>
              <a:t>: “speriamo tu sia rinsavita” (che implica che prima non fosse savia), “la sugar tax va bene. Fa bene anche a te una dieta senza zuccheri”, “se non si rimpinzasse di merendine avrebbe la glicemia giusta”, “difficile cambiare condotte alimentari specie alla sua età” </a:t>
            </a:r>
          </a:p>
          <a:p>
            <a:pPr marL="0" indent="0">
              <a:buNone/>
            </a:pPr>
            <a:r>
              <a:rPr lang="it-IT" sz="2200" dirty="0">
                <a:effectLst/>
              </a:rPr>
              <a:t>Non siamo in presenza di linguaggio d’odio, esplicitamente formulato. Si tratta però di </a:t>
            </a:r>
            <a:r>
              <a:rPr lang="it-IT" sz="2200" b="1" dirty="0">
                <a:effectLst/>
              </a:rPr>
              <a:t>enunciati dal forte impatto sia sul lettore generico, sia sulla destinataria. Siamo comunque nel campo del body-</a:t>
            </a:r>
            <a:r>
              <a:rPr lang="it-IT" sz="2200" b="1" dirty="0" err="1">
                <a:effectLst/>
              </a:rPr>
              <a:t>shaming</a:t>
            </a:r>
            <a:r>
              <a:rPr lang="it-IT" sz="2200" b="1" dirty="0">
                <a:effectLst/>
              </a:rPr>
              <a:t> e del discorso sessista, condizioni e complementi del discorso d’odio</a:t>
            </a:r>
            <a:r>
              <a:rPr lang="it-IT" sz="2200" dirty="0">
                <a:effectLst/>
              </a:rPr>
              <a:t>.</a:t>
            </a:r>
            <a:endParaRPr lang="en-GB" sz="2200" dirty="0">
              <a:effectLst/>
            </a:endParaRPr>
          </a:p>
          <a:p>
            <a:pPr marL="0" indent="0">
              <a:buNone/>
            </a:pPr>
            <a:endParaRPr lang="en-GB" sz="2200" dirty="0"/>
          </a:p>
        </p:txBody>
      </p:sp>
      <p:sp>
        <p:nvSpPr>
          <p:cNvPr id="4" name="Date Placeholder 3">
            <a:extLst>
              <a:ext uri="{FF2B5EF4-FFF2-40B4-BE49-F238E27FC236}">
                <a16:creationId xmlns:a16="http://schemas.microsoft.com/office/drawing/2014/main" id="{B3479AE4-676F-49DD-83F6-3F83179BBD0C}"/>
              </a:ext>
            </a:extLst>
          </p:cNvPr>
          <p:cNvSpPr>
            <a:spLocks noGrp="1"/>
          </p:cNvSpPr>
          <p:nvPr>
            <p:ph type="dt" sz="half" idx="10"/>
          </p:nvPr>
        </p:nvSpPr>
        <p:spPr>
          <a:xfrm>
            <a:off x="838200" y="6356350"/>
            <a:ext cx="2743200" cy="365125"/>
          </a:xfrm>
        </p:spPr>
        <p:txBody>
          <a:bodyPr wrap="square" anchor="ctr">
            <a:normAutofit/>
          </a:bodyPr>
          <a:lstStyle/>
          <a:p>
            <a:pPr marL="0" marR="0" lvl="0" indent="0" algn="l" defTabSz="457200" eaLnBrk="1" fontAlgn="auto" latinLnBrk="0" hangingPunct="1">
              <a:lnSpc>
                <a:spcPct val="100000"/>
              </a:lnSpc>
              <a:spcBef>
                <a:spcPts val="0"/>
              </a:spcBef>
              <a:spcAft>
                <a:spcPts val="600"/>
              </a:spcAft>
              <a:buClrTx/>
              <a:buSzTx/>
              <a:buFontTx/>
              <a:buNone/>
              <a:tabLst/>
              <a:defRPr/>
            </a:pPr>
            <a:fld id="{F57A1A1F-13EC-4105-8420-082AC53E8142}"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600"/>
                </a:spcAft>
                <a:buClrTx/>
                <a:buSzTx/>
                <a:buFontTx/>
                <a:buNone/>
                <a:tabLst/>
                <a:defRPr/>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6" name="Slide Number Placeholder 5">
            <a:extLst>
              <a:ext uri="{FF2B5EF4-FFF2-40B4-BE49-F238E27FC236}">
                <a16:creationId xmlns:a16="http://schemas.microsoft.com/office/drawing/2014/main" id="{06A5E1AD-6E7A-44F1-B005-53D40CD0A8F9}"/>
              </a:ext>
            </a:extLst>
          </p:cNvPr>
          <p:cNvSpPr>
            <a:spLocks noGrp="1"/>
          </p:cNvSpPr>
          <p:nvPr>
            <p:ph type="sldNum" sz="quarter" idx="12"/>
          </p:nvPr>
        </p:nvSpPr>
        <p:spPr>
          <a:xfrm>
            <a:off x="8610600" y="6356350"/>
            <a:ext cx="2743200" cy="365125"/>
          </a:xfrm>
        </p:spPr>
        <p:txBody>
          <a:bodyPr wrap="square" anchor="ctr">
            <a:normAutofit/>
          </a:bodyPr>
          <a:lstStyle/>
          <a:p>
            <a:pPr marL="0" marR="0" lvl="0" indent="0" algn="r" defTabSz="457200" eaLnBrk="1" fontAlgn="auto" latinLnBrk="0" hangingPunct="1">
              <a:lnSpc>
                <a:spcPct val="100000"/>
              </a:lnSpc>
              <a:spcBef>
                <a:spcPts val="0"/>
              </a:spcBef>
              <a:spcAft>
                <a:spcPts val="600"/>
              </a:spcAft>
              <a:buClrTx/>
              <a:buSzTx/>
              <a:buFontTx/>
              <a:buNone/>
              <a:tabLst/>
              <a:defRPr lang="en-US"/>
            </a:pPr>
            <a:fld id="{3EEC4E50-1ED3-B9B8-9D54-E8ED001A6BBD}"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600"/>
                </a:spcAft>
                <a:buClrTx/>
                <a:buSzTx/>
                <a:buFontTx/>
                <a:buNone/>
                <a:tabLst/>
                <a:defRPr lang="en-US"/>
              </a:pPr>
              <a:t>86</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14466631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extLst>
              <a:ext uri="smNativeData">
                <pr:smNativeData xmlns:pr="smNativeData" xmlns:p14="http://schemas.microsoft.com/office/powerpoint/2010/main" xmlns="" val="SMDATA_13_/ufCXRMAAAAlAAAAZAAAAC0AAAAAkAAAAEgAAACQAAAASAAAAAAAAAABAAAAAAAAAAEAAABQAAAAAAAAAAAA4D8AAAAAAADgPwAAAAAAAOA/AAAAAAAA4D8AAAAAAADgPwAAAAAAAOA/AAAAAAAA4D8AAAAAAADgPwAAAAAAAOA/AAAAAAAA4D8CAAAAjAAAAAEAAAAAAAAAAAAACf///whdAAAAAAAAAAAAAAAAAAAAAAAAAAAAAAAAAAAAZAAAAAEAAABAAAAAAAAAAAAAAAAAAAAAAAAAAAAAAAAAAAAAAAAAAAAAAAAAAAAAAAAAAAAAAAAAAAAAAAAAAAAAAAAAAAAAAAAAAAAAAAAAAAAAAAAAAAAAAAAAAAAAFAAAADwAAAAAAAAAAAAAABZyWQ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CAAAMAAAAEAAAAAAAAAAAAAAAAAAAAAAAAAAeAAAAaAAAAAAAAAAAAAAAAAAAAAAAAAAAAAAAECcAABAnAAAAAAAAAAAAAAAAAAAAAAAAAAAAAAAAAAAAAAAAAAAAABQAAAAAAAAAwMD/AAAAAABkAAAAMgAAAAAAAABkAAAAAAAAAH9/fwAKAAAAHwAAAFQAAAAAAAAC////AQAAAAAAAAAAAAAAAAAAAAAAAAAAAAAAAAAAAAAAAAAAFnJZAH9/fwDn5uYDzMzMAMDA/wB/f38AAAAAAAAAAAAAAAAAAAAAAAAAAAAhAAAAGAAAABQAAAD6AQAA+AEAAAZJAAA4KAAAEAAAACYAAAAIAAAA//////////8="/>
              </a:ext>
            </a:extLst>
          </p:cNvSpPr>
          <p:nvPr/>
        </p:nvSpPr>
        <p:spPr>
          <a:xfrm>
            <a:off x="321310" y="320040"/>
            <a:ext cx="11549380" cy="6217920"/>
          </a:xfrm>
          <a:prstGeom prst="rect">
            <a:avLst/>
          </a:prstGeom>
          <a:solidFill>
            <a:schemeClr val="tx1">
              <a:alpha val="7000"/>
            </a:schemeClr>
          </a:solidFill>
          <a:ln>
            <a:noFill/>
          </a:ln>
          <a:effectLst/>
        </p:spPr>
        <p:txBody>
          <a:bodyPr vert="horz" wrap="square" lIns="91440" tIns="45720" rIns="91440" bIns="45720" numCol="1" spcCol="215900" anchor="ctr"/>
          <a:lstStyle/>
          <a:p>
            <a:pPr marL="0" marR="0" lvl="0" indent="0" algn="ctr" defTabSz="457200" eaLnBrk="1" fontAlgn="auto" latinLnBrk="0" hangingPunct="1">
              <a:lnSpc>
                <a:spcPct val="100000"/>
              </a:lnSpc>
              <a:spcBef>
                <a:spcPts val="0"/>
              </a:spcBef>
              <a:spcAft>
                <a:spcPts val="0"/>
              </a:spcAft>
              <a:buClrTx/>
              <a:buSzTx/>
              <a:buFontTx/>
              <a:buNone/>
              <a:tabLst/>
              <a:defRPr lang="en-US">
                <a:solidFill>
                  <a:srgbClr val="FFFFFF"/>
                </a:solidFill>
                <a:latin typeface="Calibri" pitchFamily="2" charset="0"/>
                <a:ea typeface="Calibri" pitchFamily="2" charset="0"/>
                <a:cs typeface="Calibri" pitchFamily="2" charset="0"/>
              </a:defRPr>
            </a:pPr>
            <a:endParaRPr kumimoji="0" lang="en-US" sz="1800" b="0" i="0" u="none" strike="noStrike" kern="1" cap="none" spc="0" normalizeH="0" baseline="0" noProof="0">
              <a:ln>
                <a:noFill/>
              </a:ln>
              <a:solidFill>
                <a:srgbClr val="FFFFFF"/>
              </a:solidFill>
              <a:effectLst/>
              <a:uLnTx/>
              <a:uFillTx/>
              <a:latin typeface="Calibri" pitchFamily="2" charset="0"/>
              <a:cs typeface="Calibri" pitchFamily="2" charset="0"/>
            </a:endParaRPr>
          </a:p>
        </p:txBody>
      </p:sp>
      <p:sp>
        <p:nvSpPr>
          <p:cNvPr id="3" name="Title 1"/>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DIAAAAMAAAAEAAAAAAAAAAAAAAAAAAAAAAAAAAeAAAAaAAAAAAAAAAAAAAAAAAAAAAAAAAAAAAAECcAABAnAAAAAAAAAAAAAAAAAAAAAAAAAAAAAAAAAAAAAAAAAAAAABQAAAAAAAAAwMD/AAAAAABkAAAAMgAAAAAAAABkAAAAAAAAAH9/fwAKAAAAHwAAAFQAAAAdmngF////AQAAAAAAAAAAAAAAAAAAAAAAAAAAAAAAAAAAAAAAAAAAAAAAAn9/fwDn5uYDzMzMAMDA/wB/f38AAAAAAAAAAAAAAAAAAAAAAAAAAAAhAAAAGAAAABQAAACPBAAA7gUAAAgcAABCJAAAEAAAACYAAAAIAAAAASAAAAAAAAA="/>
              </a:ext>
            </a:extLst>
          </p:cNvSpPr>
          <p:nvPr>
            <p:ph type="title"/>
          </p:nvPr>
        </p:nvSpPr>
        <p:spPr>
          <a:xfrm>
            <a:off x="741045" y="963930"/>
            <a:ext cx="3815715" cy="4930140"/>
          </a:xfrm>
        </p:spPr>
        <p:txBody>
          <a:bodyPr vert="horz" wrap="square" lIns="91440" tIns="45720" rIns="91440" bIns="45720" numCol="1" spcCol="215900" anchor="ctr">
            <a:prstTxWarp prst="textNoShape">
              <a:avLst/>
            </a:prstTxWarp>
          </a:bodyPr>
          <a:lstStyle/>
          <a:p>
            <a:pPr algn="r">
              <a:defRPr lang="en-US"/>
            </a:pPr>
            <a:r>
              <a:rPr lang="it-IT" sz="4100">
                <a:solidFill>
                  <a:schemeClr val="accent1"/>
                </a:solidFill>
              </a:rPr>
              <a:t>Implicature conversazionali e presupposizioni</a:t>
            </a:r>
            <a:endParaRPr lang="en-GB" sz="4100">
              <a:solidFill>
                <a:schemeClr val="accent1"/>
              </a:solidFill>
            </a:endParaRPr>
          </a:p>
        </p:txBody>
      </p:sp>
      <p:sp>
        <p:nvSpPr>
          <p:cNvPr id="4" name="Straight Connector 9"/>
          <p:cNvSpPr>
            <a:extLst>
              <a:ext uri="smNativeData">
                <pr:smNativeData xmlns:pr="smNativeData" xmlns:p14="http://schemas.microsoft.com/office/powerpoint/2010/main" xmlns="" val="SMDATA_13_/ufCXRMAAAAlAAAACgAAAA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AAAACYmJgAe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Yvp1UMAAAAEAAAAAAAAAAAAAAAAAAAAAAAAAAeAAAAaAAAAAAAAAAAAAAAAAAAAAAAAAAAAAAAECcAABAnAAAAAAAAAAAAAAAAAAAAAAAAAAAAAAAAAAAAAAAAAAAAABQAAAAAAAAAwMD/AAAAAABkAAAAMgAAAAAAAABkAAAAAAAAAH9/fwAKAAAAHwAAAFQAAAD///8A////AQAAAAAAAAAAAAAAAAAAAAAAAAAAAAAAAAAAAAAAAAAAJiYmAH9/fwDn5uYDzMzMAMDA/wB/f38AAAAAAAAAAAAAAAAAAAAAAAAAAAAhAAAAGAAAABQAAACiHAAAqAwAAKIcAACIHQAAEAAAACYAAAAIAAAA//////////8="/>
              </a:ext>
            </a:extLst>
          </p:cNvSpPr>
          <p:nvPr/>
        </p:nvSpPr>
        <p:spPr>
          <a:xfrm>
            <a:off x="4654550" y="2057400"/>
            <a:ext cx="0" cy="2743200"/>
          </a:xfrm>
          <a:prstGeom prst="line">
            <a:avLst/>
          </a:prstGeom>
          <a:noFill/>
          <a:ln w="19050" cap="flat" cmpd="sng" algn="ctr">
            <a:solidFill>
              <a:srgbClr val="262626"/>
            </a:solidFill>
            <a:prstDash val="solid"/>
            <a:headEnd type="none"/>
            <a:tailEnd type="none"/>
          </a:ln>
          <a:effectLst/>
        </p:spPr>
      </p:sp>
      <p:sp>
        <p:nvSpPr>
          <p:cNvPr id="5" name="Content Placeholder 2"/>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kAAAAMAAAAEAAAAAAAAAAAAAAAAAAAAAAAAAAeAAAAaAAAAAAAAAAAAAAAAAAAAAAAAAAAAAAAECcAABAnAAAAAAAAAAAAAAAAAAAAAAAAAAAAAAAAAAAAAAAAAAAAABQAAAAAAAAAwMD/AAAAAABkAAAAMgAAAAAAAABkAAAAAAAAAH9/fwAKAAAAHwAAAFQAAAAdmngF////AQAAAAAAAAAAAAAAAAAAAAAAAAAAAAAAAAAAAAAAAAAAAAAAAn9/fwDn5uYDzMzMAMDA/wB/f38AAAAAAAAAAAAAAAAAAAAAAAAAAAAhAAAAGAAAABQAAACcHgAA7gUAANhFAABCJAAAEAAAACYAAAAIAAAAgSAAAAAAAAA="/>
              </a:ext>
            </a:extLst>
          </p:cNvSpPr>
          <p:nvPr>
            <p:ph type="body" idx="1"/>
          </p:nvPr>
        </p:nvSpPr>
        <p:spPr>
          <a:xfrm>
            <a:off x="4975859" y="963930"/>
            <a:ext cx="6672179" cy="5071110"/>
          </a:xfrm>
        </p:spPr>
        <p:txBody>
          <a:bodyPr vert="horz" wrap="square" lIns="91440" tIns="45720" rIns="91440" bIns="45720" numCol="1" spcCol="215900" anchor="ctr">
            <a:prstTxWarp prst="textNoShape">
              <a:avLst/>
            </a:prstTxWarp>
          </a:bodyPr>
          <a:lstStyle/>
          <a:p>
            <a:pPr marL="0" indent="0">
              <a:buNone/>
              <a:defRPr lang="en-US"/>
            </a:pPr>
            <a:r>
              <a:rPr lang="it-IT" sz="2400" dirty="0"/>
              <a:t>«la sugar tax va bene. </a:t>
            </a:r>
            <a:r>
              <a:rPr lang="it-IT" sz="2400" b="1" dirty="0"/>
              <a:t>Fa bene anche a te una dieta senza zuccheri»</a:t>
            </a:r>
            <a:r>
              <a:rPr lang="it-IT" sz="2400" dirty="0"/>
              <a:t> («Sessismo da tastiera», autunno 2019)</a:t>
            </a:r>
          </a:p>
          <a:p>
            <a:pPr marL="0" indent="0">
              <a:buNone/>
              <a:defRPr lang="en-US"/>
            </a:pPr>
            <a:r>
              <a:rPr lang="it-IT" sz="2400" dirty="0"/>
              <a:t>«... Contro immigrati </a:t>
            </a:r>
            <a:r>
              <a:rPr lang="it-IT" sz="2400" b="1" dirty="0"/>
              <a:t>ma anche </a:t>
            </a:r>
            <a:r>
              <a:rPr lang="it-IT" sz="2400" dirty="0"/>
              <a:t>semplici cittadini onesti...» («Corriere della Sera», 26 luglio 2020)</a:t>
            </a:r>
          </a:p>
          <a:p>
            <a:pPr marL="0" indent="0">
              <a:buNone/>
              <a:defRPr lang="en-US"/>
            </a:pPr>
            <a:r>
              <a:rPr lang="it-IT" sz="2400" dirty="0"/>
              <a:t>Elezioni per Roma il prima possibile! Prima che la città venga sommersa </a:t>
            </a:r>
            <a:r>
              <a:rPr lang="it-IT" sz="2400" b="1" dirty="0"/>
              <a:t>dai topi, dalla spazzatura e dai clandestini </a:t>
            </a:r>
            <a:r>
              <a:rPr lang="it-IT" sz="2400" dirty="0"/>
              <a:t>(BG, tweet giugno 2015)</a:t>
            </a:r>
          </a:p>
          <a:p>
            <a:pPr marL="0" indent="0">
              <a:buNone/>
              <a:defRPr lang="en-US"/>
            </a:pPr>
            <a:r>
              <a:rPr lang="it-IT" sz="2400" dirty="0"/>
              <a:t>Io ormai sono convinto che l’immigrazione </a:t>
            </a:r>
            <a:r>
              <a:rPr lang="it-IT" sz="2400" b="1" dirty="0"/>
              <a:t>sia un progetto studiato e finanziato per sostituire etnicamente i popoli europei </a:t>
            </a:r>
            <a:r>
              <a:rPr lang="it-IT" sz="2400" dirty="0"/>
              <a:t>con nuovi schiavi a pagare tre euro all’ora per il loro lavoro (MS, 28 gennaio 2016)</a:t>
            </a:r>
          </a:p>
          <a:p>
            <a:pPr marL="0" indent="0">
              <a:buNone/>
              <a:defRPr lang="en-US"/>
            </a:pPr>
            <a:r>
              <a:rPr lang="it-IT" sz="2400" b="1" dirty="0"/>
              <a:t>Quei venti euro di schifo</a:t>
            </a:r>
            <a:r>
              <a:rPr lang="it-IT" sz="2400" dirty="0"/>
              <a:t> che l’Italia regala a chi sbarca (MS, 4 maggio 2014)</a:t>
            </a:r>
          </a:p>
        </p:txBody>
      </p:sp>
      <p:sp>
        <p:nvSpPr>
          <p:cNvPr id="6" name="Date Placeholder 5">
            <a:extLst>
              <a:ext uri="{FF2B5EF4-FFF2-40B4-BE49-F238E27FC236}">
                <a16:creationId xmlns:a16="http://schemas.microsoft.com/office/drawing/2014/main" id="{4DBCF3B5-A710-4D36-A8A4-061D842EE65D}"/>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99797371-1644-48EE-A196-465BE404CC5B}"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7" name="Slide Number Placeholder 6">
            <a:extLst>
              <a:ext uri="{FF2B5EF4-FFF2-40B4-BE49-F238E27FC236}">
                <a16:creationId xmlns:a16="http://schemas.microsoft.com/office/drawing/2014/main" id="{3DA371FE-6718-4257-BEF1-8A36A62E5FB3}"/>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87</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37167872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a:extLst>
              <a:ext uri="smNativeData">
                <pr:smNativeData xmlns:pr="smNativeData" xmlns:p14="http://schemas.microsoft.com/office/powerpoint/2010/main" xmlns="" val="SMDATA_13_/ufCXRMAAAAlAAAAZAAAAC0AAAAAkAAAAEgAAACQAAAASAAAAAAAAAABAAAAAAAAAAEAAABQAAAAAAAAAAAA4D8AAAAAAADgPwAAAAAAAOA/AAAAAAAA4D8AAAAAAADgPwAAAAAAAOA/AAAAAAAA4D8AAAAAAADgPwAAAAAAAOA/AAAAAAAA4D8CAAAAjAAAAAEAAAAAAAAAAAAACf///whdAAAAAAAAAAAAAAAAAAAAAAAAAAAAAAAAAAAAZAAAAAEAAABAAAAAAAAAAAAAAAAAAAAAAAAAAAAAAAAAAAAAAAAAAAAAAAAAAAAAAAAAAAAAAAAAAAAAAAAAAAAAAAAAAAAAAAAAAAAAAAAAAAAAAAAAAAAAAAAAAAAAFAAAADwAAAAAAAAAAAAAABZyWQ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NiNIQEMAAAAEAAAAAAAAAAAAAAAAAAAAAAAAAAeAAAAaAAAAAAAAAAAAAAAAAAAAAAAAAAAAAAAECcAABAnAAAAAAAAAAAAAAAAAAAAAAAAAAAAAAAAAAAAAAAAAAAAABQAAAAAAAAAwMD/AAAAAABkAAAAMgAAAAAAAABkAAAAAAAAAH9/fwAKAAAAHwAAAFQAAAAAAAAC////AQAAAAAAAAAAAAAAAAAAAAAAAAAAAAAAAAAAAAAAAAAAFnJZAH9/fwDn5uYDzMzMAMDA/wB/f38AAAAAAAAAAAAAAAAAAAAAAAAAAAAhAAAAGAAAABQAAAD6AQAA+AEAAAZJAAA4KAAAEAAAACYAAAAIAAAA//////////8="/>
              </a:ext>
            </a:extLst>
          </p:cNvSpPr>
          <p:nvPr/>
        </p:nvSpPr>
        <p:spPr>
          <a:xfrm>
            <a:off x="321310" y="320040"/>
            <a:ext cx="11549380" cy="6217920"/>
          </a:xfrm>
          <a:prstGeom prst="rect">
            <a:avLst/>
          </a:prstGeom>
          <a:solidFill>
            <a:schemeClr val="tx1">
              <a:alpha val="7000"/>
            </a:schemeClr>
          </a:solidFill>
          <a:ln>
            <a:noFill/>
          </a:ln>
          <a:effectLst/>
        </p:spPr>
        <p:txBody>
          <a:bodyPr vert="horz" wrap="square" lIns="91440" tIns="45720" rIns="91440" bIns="45720" numCol="1" spcCol="215900" anchor="ctr"/>
          <a:lstStyle/>
          <a:p>
            <a:pPr marL="0" marR="0" lvl="0" indent="0" algn="ctr" defTabSz="914400" rtl="0" eaLnBrk="1" fontAlgn="auto" latinLnBrk="0" hangingPunct="1">
              <a:lnSpc>
                <a:spcPct val="100000"/>
              </a:lnSpc>
              <a:spcBef>
                <a:spcPts val="0"/>
              </a:spcBef>
              <a:spcAft>
                <a:spcPts val="0"/>
              </a:spcAft>
              <a:buClrTx/>
              <a:buSzTx/>
              <a:buFontTx/>
              <a:buNone/>
              <a:tabLst/>
              <a:defRPr lang="en-US">
                <a:solidFill>
                  <a:srgbClr val="FFFFFF"/>
                </a:solidFill>
                <a:latin typeface="Calibri" pitchFamily="2" charset="0"/>
                <a:ea typeface="Calibri" pitchFamily="2" charset="0"/>
                <a:cs typeface="Calibri" pitchFamily="2" charset="0"/>
              </a:defRPr>
            </a:pPr>
            <a:endParaRPr kumimoji="0" lang="en-US" sz="1800" b="0" i="0" u="none" strike="noStrike" kern="1200" cap="none" spc="0" normalizeH="0" baseline="0" noProof="0">
              <a:ln>
                <a:noFill/>
              </a:ln>
              <a:solidFill>
                <a:srgbClr val="FFFFFF"/>
              </a:solidFill>
              <a:effectLst/>
              <a:uLnTx/>
              <a:uFillTx/>
              <a:latin typeface="Calibri" pitchFamily="2" charset="0"/>
              <a:cs typeface="Calibri" pitchFamily="2" charset="0"/>
            </a:endParaRPr>
          </a:p>
        </p:txBody>
      </p:sp>
      <p:sp>
        <p:nvSpPr>
          <p:cNvPr id="3" name="Titolo 1"/>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dmngF////AQAAAAAAAAAAAAAAAAAAAAAAAAAAAAAAAAAAAAAAAAAAAAAAAn9/fwDn5uYDzMzMAMDA/wB/f38AAAAAAAAAAAAAAAAAAAAAAAAAAAAhAAAAGAAAABQAAAAoBQAA7gUAAKcaAABCJAAAEAAAACYAAAAIAAAAASAAAAAAAAA="/>
              </a:ext>
            </a:extLst>
          </p:cNvSpPr>
          <p:nvPr>
            <p:ph type="title"/>
          </p:nvPr>
        </p:nvSpPr>
        <p:spPr>
          <a:xfrm>
            <a:off x="838200" y="963930"/>
            <a:ext cx="3494405" cy="4930140"/>
          </a:xfrm>
        </p:spPr>
        <p:txBody>
          <a:bodyPr vert="horz" wrap="square" lIns="91440" tIns="45720" rIns="91440" bIns="45720" numCol="1" spcCol="215900" anchor="ctr">
            <a:prstTxWarp prst="textNoShape">
              <a:avLst/>
            </a:prstTxWarp>
          </a:bodyPr>
          <a:lstStyle/>
          <a:p>
            <a:pPr algn="r">
              <a:defRPr lang="en-US"/>
            </a:pPr>
            <a:r>
              <a:rPr lang="en-GB">
                <a:solidFill>
                  <a:schemeClr val="accent1"/>
                </a:solidFill>
              </a:rPr>
              <a:t>Il livello testuale- argomentativo</a:t>
            </a:r>
          </a:p>
        </p:txBody>
      </p:sp>
      <p:sp>
        <p:nvSpPr>
          <p:cNvPr id="4" name="Straight Connector 12"/>
          <p:cNvSpPr>
            <a:extLst>
              <a:ext uri="smNativeData">
                <pr:smNativeData xmlns:pr="smNativeData" xmlns:p14="http://schemas.microsoft.com/office/powerpoint/2010/main" xmlns="" val="SMDATA_13_/ufCXRMAAAAlAAAACgAAAA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AAAACYmJgAe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IrzkCEMAAAAEAAAAAAAAAAAAAAAAAAAAAAAAAAeAAAAaAAAAAAAAAAAAAAAAAAAAAAAAAAAAAAAECcAABAnAAAAAAAAAAAAAAAAAAAAAAAAAAAAAAAAAAAAAAAAAAAAABQAAAAAAAAAwMD/AAAAAABkAAAAMgAAAAAAAABkAAAAAAAAAH9/fwAKAAAAHwAAAFQAAAD///8A////AQAAAAAAAAAAAAAAAAAAAAAAAAAAAAAAAAAAAAAAAAAAJiYmAH9/fwDn5uYDzMzMAMDA/wB/f38AAAAAAAAAAAAAAAAAAAAAAAAAAAAhAAAAGAAAABQAAACiHAAAqAwAAKIcAACIHQAAEAAAACYAAAAIAAAA//////////8="/>
              </a:ext>
            </a:extLst>
          </p:cNvSpPr>
          <p:nvPr/>
        </p:nvSpPr>
        <p:spPr>
          <a:xfrm>
            <a:off x="4654550" y="2057400"/>
            <a:ext cx="0" cy="2743200"/>
          </a:xfrm>
          <a:prstGeom prst="line">
            <a:avLst/>
          </a:prstGeom>
          <a:noFill/>
          <a:ln w="19050" cap="flat" cmpd="sng" algn="ctr">
            <a:solidFill>
              <a:srgbClr val="262626"/>
            </a:solidFill>
            <a:prstDash val="solid"/>
            <a:headEnd type="none"/>
            <a:tailEnd type="none"/>
          </a:ln>
          <a:effectLst/>
        </p:spPr>
      </p:sp>
      <p:sp>
        <p:nvSpPr>
          <p:cNvPr id="5" name="Segnaposto contenuto 2"/>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dmngF////AQAAAAAAAAAAAAAAAAAAAAAAAAAAAAAAAAAAAAAAAAAAAAAAAn9/fwDn5uYDzMzMAMDA/wB/f38AAAAAAAAAAAAAAAAAAAAAAAAAAAAhAAAAGAAAABQAAACcHgAA7gUAANhFAABCJAAAEAAAACYAAAAIAAAAgSAAAAAAAAA="/>
              </a:ext>
            </a:extLst>
          </p:cNvSpPr>
          <p:nvPr>
            <p:ph type="body" idx="1"/>
          </p:nvPr>
        </p:nvSpPr>
        <p:spPr>
          <a:xfrm>
            <a:off x="4975860" y="963930"/>
            <a:ext cx="6377940" cy="4930140"/>
          </a:xfrm>
        </p:spPr>
        <p:txBody>
          <a:bodyPr vert="horz" wrap="square" lIns="91440" tIns="45720" rIns="91440" bIns="45720" numCol="1" spcCol="215900" anchor="ctr">
            <a:prstTxWarp prst="textNoShape">
              <a:avLst/>
            </a:prstTxWarp>
          </a:bodyPr>
          <a:lstStyle/>
          <a:p>
            <a:pPr>
              <a:defRPr lang="en-US"/>
            </a:pPr>
            <a:r>
              <a:rPr lang="en-GB" sz="2400" i="1"/>
              <a:t>Topoi</a:t>
            </a:r>
            <a:r>
              <a:rPr lang="en-GB" sz="2400"/>
              <a:t>: topos del </a:t>
            </a:r>
            <a:r>
              <a:rPr lang="en-GB" sz="2400" b="1"/>
              <a:t>pericolo</a:t>
            </a:r>
            <a:r>
              <a:rPr lang="en-GB" sz="2400"/>
              <a:t> o della </a:t>
            </a:r>
            <a:r>
              <a:rPr lang="en-GB" sz="2400" b="1"/>
              <a:t>minaccia</a:t>
            </a:r>
            <a:r>
              <a:rPr lang="en-GB" sz="2400"/>
              <a:t> (che implica azioni per difendersi dal…)</a:t>
            </a:r>
          </a:p>
          <a:p>
            <a:pPr>
              <a:defRPr lang="en-US"/>
            </a:pPr>
            <a:r>
              <a:rPr lang="en-GB" sz="2400" i="1"/>
              <a:t>Perspectivation</a:t>
            </a:r>
            <a:r>
              <a:rPr lang="en-GB" sz="2400"/>
              <a:t>: quando l’autore del testo esprime il proprio coinvolgimento (</a:t>
            </a:r>
            <a:r>
              <a:rPr lang="en-GB" sz="2400" b="1"/>
              <a:t>enfasi</a:t>
            </a:r>
            <a:r>
              <a:rPr lang="en-GB" sz="2400"/>
              <a:t>, </a:t>
            </a:r>
            <a:r>
              <a:rPr lang="en-GB" sz="2400" b="1"/>
              <a:t>esagerazione</a:t>
            </a:r>
            <a:r>
              <a:rPr lang="en-GB" sz="2400"/>
              <a:t>, </a:t>
            </a:r>
            <a:r>
              <a:rPr lang="en-GB" sz="2400" b="1"/>
              <a:t>ripetizione</a:t>
            </a:r>
            <a:r>
              <a:rPr lang="en-GB" sz="2400"/>
              <a:t>) o distacco (citazioni per distanziarsi, voci passive, nominalizzazioni) dal discorso articolando opinioni nel riportare o descrivere eventi discriminatori</a:t>
            </a:r>
          </a:p>
          <a:p>
            <a:pPr>
              <a:defRPr lang="en-US"/>
            </a:pPr>
            <a:r>
              <a:rPr lang="en-GB" sz="2400"/>
              <a:t>Figure retoriche</a:t>
            </a:r>
          </a:p>
          <a:p>
            <a:pPr>
              <a:defRPr lang="en-US"/>
            </a:pPr>
            <a:r>
              <a:rPr lang="en-GB" sz="2400"/>
              <a:t>Fallacie retorico-argomentative</a:t>
            </a:r>
          </a:p>
          <a:p>
            <a:pPr marL="0" indent="0">
              <a:buNone/>
              <a:defRPr lang="en-US"/>
            </a:pPr>
            <a:endParaRPr lang="en-GB" sz="2400"/>
          </a:p>
        </p:txBody>
      </p:sp>
      <p:sp>
        <p:nvSpPr>
          <p:cNvPr id="6" name="Date Placeholder 5">
            <a:extLst>
              <a:ext uri="{FF2B5EF4-FFF2-40B4-BE49-F238E27FC236}">
                <a16:creationId xmlns:a16="http://schemas.microsoft.com/office/drawing/2014/main" id="{3EF857EB-92F3-4215-9F88-870396CDA2F4}"/>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020E4448-5E35-4387-B554-79FC06E414E6}"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7" name="Slide Number Placeholder 6">
            <a:extLst>
              <a:ext uri="{FF2B5EF4-FFF2-40B4-BE49-F238E27FC236}">
                <a16:creationId xmlns:a16="http://schemas.microsoft.com/office/drawing/2014/main" id="{DEB53031-9376-433C-A015-E267F144BFBA}"/>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88</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33966997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
          <p:cNvSpPr>
            <a:extLst>
              <a:ext uri="smNativeData">
                <pr:smNativeData xmlns:pr="smNativeData" xmlns:p14="http://schemas.microsoft.com/office/powerpoint/2010/main" xmlns="" val="SMDATA_13_/ufCXRMAAAAlAAAAZAAAAC0AAAAAkAAAAEgAAACQAAAASAAAAAAAAAABAAAAAAAAAAEAAABQAAAAAAAAAAAA4D8AAAAAAADgPwAAAAAAAOA/AAAAAAAA4D8AAAAAAADgPwAAAAAAAOA/AAAAAAAA4D8AAAAAAADgPwAAAAAAAOA/AAAAAAAA4D8CAAAAjAAAAAEAAAAAAAAAAAAACf///whXAAAAAAAAAAAAAAAAAAAAAAAAAAAAAAAAAAAAZAAAAAEAAABAAAAAAAAAAAAAAAAAAAAAAAAAAAAAAAAAAAAAAAAAAAAAAAAAAAAAAAAAAAAAAAAAAAAAAAAAAAAAAAAAAAAAAAAAAAAAAAAAAAAAAAAAAAAAAAAAAAAAFAAAADwAAAABAAAAAAAAACYmJgDIAAAAAgAAADIAAAAUAAAAIw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IaauAkMAAAAEAAAAAAAAAAAAAAAAAAAAAAAAAAeAAAAaAAAAAAAAAAAAAAAAAAAAAAAAAAAAAAAECcAABAnAAAAAAAAAAAAAAAAAAAAAAAAAAAAAAAAAABVAAAAAAAAABQAAAAAAAAAwMD/AAAAAABkAAAAMgAAAAAAAABkAAAAAAAAAH9/fwAKAAAAHwAAAFQAAAAAAAAC////AQAAAAAAAAAAAAAAAAAAAAAAAAAAAAAAAAAAAAAAAAAAJiYmAH9/fwDn5uYDzMzMAMDA/wB/f38AAAAAAAAAAAAAAAAAAAAAAAAAAAAhAAAAGAAAABQAAAD6AQAA+AEAAAZJAAA4KAAAEAAAACYAAAAIAAAA//////////8="/>
              </a:ext>
            </a:extLst>
          </p:cNvSpPr>
          <p:nvPr/>
        </p:nvSpPr>
        <p:spPr>
          <a:xfrm>
            <a:off x="321310" y="320040"/>
            <a:ext cx="11549380" cy="6217920"/>
          </a:xfrm>
          <a:prstGeom prst="rect">
            <a:avLst/>
          </a:prstGeom>
          <a:solidFill>
            <a:schemeClr val="tx1">
              <a:alpha val="13000"/>
            </a:schemeClr>
          </a:solidFill>
          <a:ln w="127000" cap="flat" cmpd="thinThick" algn="ctr">
            <a:solidFill>
              <a:srgbClr val="262626">
                <a:alpha val="15000"/>
              </a:srgbClr>
            </a:solidFill>
            <a:prstDash val="solid"/>
            <a:headEnd type="none"/>
            <a:tailEnd type="none"/>
          </a:ln>
          <a:effectLst/>
        </p:spPr>
        <p:txBody>
          <a:bodyPr vert="horz" wrap="square" lIns="91440" tIns="45720" rIns="91440" bIns="45720" numCol="1" spcCol="215900" anchor="ctr"/>
          <a:lstStyle/>
          <a:p>
            <a:pPr marL="0" marR="0" lvl="0" indent="0" algn="ctr" defTabSz="914400" rtl="0" eaLnBrk="1" fontAlgn="auto" latinLnBrk="0" hangingPunct="1">
              <a:lnSpc>
                <a:spcPct val="100000"/>
              </a:lnSpc>
              <a:spcBef>
                <a:spcPts val="0"/>
              </a:spcBef>
              <a:spcAft>
                <a:spcPts val="0"/>
              </a:spcAft>
              <a:buClrTx/>
              <a:buSzTx/>
              <a:buFontTx/>
              <a:buNone/>
              <a:tabLst/>
              <a:defRPr lang="en-US">
                <a:solidFill>
                  <a:srgbClr val="FFFFFF"/>
                </a:solidFill>
                <a:latin typeface="Calibri" pitchFamily="2" charset="0"/>
                <a:ea typeface="Calibri" pitchFamily="2" charset="0"/>
                <a:cs typeface="Calibri" pitchFamily="2" charset="0"/>
              </a:defRPr>
            </a:pPr>
            <a:endParaRPr kumimoji="0" lang="en-US" sz="1800" b="0" i="0" u="none" strike="noStrike" kern="1200" cap="none" spc="0" normalizeH="0" baseline="0" noProof="0">
              <a:ln>
                <a:noFill/>
              </a:ln>
              <a:solidFill>
                <a:srgbClr val="FFFFFF"/>
              </a:solidFill>
              <a:effectLst/>
              <a:uLnTx/>
              <a:uFillTx/>
              <a:latin typeface="Calibri" pitchFamily="2" charset="0"/>
              <a:cs typeface="Calibri" pitchFamily="2" charset="0"/>
            </a:endParaRPr>
          </a:p>
        </p:txBody>
      </p:sp>
      <p:sp>
        <p:nvSpPr>
          <p:cNvPr id="3" name="Titolo 1"/>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dmngF////AQAAAAAAAAAAAAAAAAAAAAAAAAAAAAAAAAAAAAAAAAAAAAAAAn9/fwDn5uYDzMzMAMDA/wB/f38AAAAAAAAAAAAAAAAAAAAAAAAAAAAhAAAAGAAAABQAAAAoBQAA4wMAANhFAAALDAAAEAAAACYAAAAIAAAAASAAAAAAAAA="/>
              </a:ext>
            </a:extLst>
          </p:cNvSpPr>
          <p:nvPr>
            <p:ph type="title"/>
          </p:nvPr>
        </p:nvSpPr>
        <p:spPr>
          <a:xfrm>
            <a:off x="838200" y="631825"/>
            <a:ext cx="10515600" cy="1325880"/>
          </a:xfrm>
        </p:spPr>
        <p:txBody>
          <a:bodyPr vert="horz" wrap="square" lIns="91440" tIns="45720" rIns="91440" bIns="45720" numCol="1" spcCol="215900" anchor="ctr">
            <a:prstTxWarp prst="textNoShape">
              <a:avLst/>
            </a:prstTxWarp>
          </a:bodyPr>
          <a:lstStyle/>
          <a:p>
            <a:pPr>
              <a:defRPr lang="en-US"/>
            </a:pPr>
            <a:r>
              <a:rPr lang="en-GB"/>
              <a:t>Figure retoriche</a:t>
            </a:r>
          </a:p>
        </p:txBody>
      </p:sp>
      <p:sp>
        <p:nvSpPr>
          <p:cNvPr id="4" name="Segnaposto contenuto 2"/>
          <p:cNvSpPr>
            <a:spLocks noGrp="1" noChangeArrowheads="1"/>
            <a:extLst>
              <a:ext uri="smNativeData">
                <pr:smNativeData xmlns:pr="smNativeData" xmlns:p14="http://schemas.microsoft.com/office/powerpoint/2010/main" xmlns=""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C8AAAAMAAAAEAAAAAAAAAAAAAAAAAAAAAAAAAAeAAAAaAAAAAAAAAAAAAAAAAAAAAAAAAAAAAAAECcAABAnAAAAAAAAAAAAAAAAAAAAAAAAAAAAAAAAAAAAAAAAAAAAABQAAAAAAAAAwMD/AAAAAABkAAAAMgAAAAAAAABkAAAAAAAAAH9/fwAKAAAAHwAAAFQAAAAdmngF////AQAAAAAAAAAAAAAAAAAAAAAAAAAAAAAAAAAAAAAAAAAAAAAAAn9/fwDn5uYDzMzMAMDA/wB/f38AAAAAAAAAAAAAAAAAAAAAAAAAAAAhAAAAGAAAABQAAAAoBQAAqAwAANhFAAB5JAAAEAAAACYAAAAIAAAAASAAAAAAAAA="/>
              </a:ext>
            </a:extLst>
          </p:cNvSpPr>
          <p:nvPr>
            <p:ph type="body" idx="1"/>
          </p:nvPr>
        </p:nvSpPr>
        <p:spPr>
          <a:xfrm>
            <a:off x="838200" y="2057400"/>
            <a:ext cx="10515600" cy="3871595"/>
          </a:xfrm>
        </p:spPr>
        <p:txBody>
          <a:bodyPr vert="horz" wrap="square" lIns="91440" tIns="45720" rIns="91440" bIns="45720" numCol="1" spcCol="215900" anchor="t">
            <a:prstTxWarp prst="textNoShape">
              <a:avLst/>
            </a:prstTxWarp>
          </a:bodyPr>
          <a:lstStyle/>
          <a:p>
            <a:pPr>
              <a:defRPr lang="en-US"/>
            </a:pPr>
            <a:r>
              <a:rPr lang="en-GB" sz="2000" b="1"/>
              <a:t>Metafore</a:t>
            </a:r>
            <a:r>
              <a:rPr lang="en-GB" sz="2000"/>
              <a:t> (</a:t>
            </a:r>
            <a:r>
              <a:rPr lang="en-GB" sz="2000" i="1"/>
              <a:t>flussi</a:t>
            </a:r>
            <a:r>
              <a:rPr lang="en-GB" sz="2000"/>
              <a:t>, </a:t>
            </a:r>
            <a:r>
              <a:rPr lang="en-GB" sz="2000" i="1"/>
              <a:t>ondate, cancro</a:t>
            </a:r>
            <a:r>
              <a:rPr lang="en-GB" sz="2000"/>
              <a:t>)</a:t>
            </a:r>
          </a:p>
          <a:p>
            <a:pPr>
              <a:defRPr lang="en-US"/>
            </a:pPr>
            <a:r>
              <a:rPr lang="en-GB" sz="2000" b="1"/>
              <a:t>Iperboli</a:t>
            </a:r>
            <a:r>
              <a:rPr lang="en-GB" sz="2000"/>
              <a:t> (per l’out-group: “gli omossessuali sono 33 volte più molesti degli eterosessuali nei confronti dei bambini”, “migliaia di donne sono state violentate da immigrati” </a:t>
            </a:r>
            <a:r>
              <a:rPr lang="en-GB" sz="2000">
                <a:latin typeface="Wingdings" charset="2"/>
                <a:ea typeface="Calibri" pitchFamily="2" charset="0"/>
                <a:cs typeface="Calibri" pitchFamily="2" charset="0"/>
              </a:rPr>
              <a:t></a:t>
            </a:r>
            <a:r>
              <a:rPr lang="en-GB" sz="2000"/>
              <a:t> van Dijk 2000: 75 “rhetorical number game”</a:t>
            </a:r>
          </a:p>
          <a:p>
            <a:pPr>
              <a:defRPr lang="en-US"/>
            </a:pPr>
            <a:r>
              <a:rPr lang="en-GB" sz="2000" b="1"/>
              <a:t>Eufemismi</a:t>
            </a:r>
            <a:r>
              <a:rPr lang="en-GB" sz="2000"/>
              <a:t> (per l’in-group), per limitare la gravit</a:t>
            </a:r>
            <a:r>
              <a:rPr lang="en-GB" sz="2000">
                <a:latin typeface="Gill Sans MT" charset="0"/>
                <a:ea typeface="Calibri" pitchFamily="2" charset="0"/>
                <a:cs typeface="Calibri" pitchFamily="2" charset="0"/>
              </a:rPr>
              <a:t>à o mascherare il significato (operazioni di polizia = esplulsioni; controllo del territorio = arresti; “discriminazione transitoria positiva”)</a:t>
            </a:r>
            <a:endParaRPr lang="en-GB" sz="2000"/>
          </a:p>
          <a:p>
            <a:pPr>
              <a:defRPr lang="en-US"/>
            </a:pPr>
            <a:r>
              <a:rPr lang="en-GB" sz="2000" b="1"/>
              <a:t>Ironia </a:t>
            </a:r>
            <a:r>
              <a:rPr lang="en-GB" sz="2000"/>
              <a:t>(o antifrasi): </a:t>
            </a:r>
            <a:r>
              <a:rPr lang="it-IT" sz="2000"/>
              <a:t>"</a:t>
            </a:r>
            <a:r>
              <a:rPr lang="it-IT" sz="2000" b="1"/>
              <a:t>Figura retorica che consiste nel dire il contrario di ciò che si pensa</a:t>
            </a:r>
            <a:r>
              <a:rPr lang="it-IT" sz="2000"/>
              <a:t>"</a:t>
            </a:r>
            <a:r>
              <a:rPr lang="it-IT" sz="2000" b="1"/>
              <a:t>. </a:t>
            </a:r>
            <a:r>
              <a:rPr lang="it-IT" sz="2000"/>
              <a:t>L’ambiguità, l’equivoco possono limitarsi a una singola parola o riguardare una porzione di testo anche molto estesa</a:t>
            </a:r>
            <a:r>
              <a:rPr lang="it-IT" sz="2000" b="1"/>
              <a:t> </a:t>
            </a:r>
            <a:r>
              <a:rPr lang="en-GB" sz="2000"/>
              <a:t>(ma cfr. anche come</a:t>
            </a:r>
            <a:r>
              <a:rPr lang="en-GB" sz="2000" b="1"/>
              <a:t> spia metalinguistica</a:t>
            </a:r>
            <a:r>
              <a:rPr lang="en-GB" sz="2000"/>
              <a:t>: “ero solo ironico”, non capisci le battute…)</a:t>
            </a:r>
          </a:p>
          <a:p>
            <a:pPr>
              <a:defRPr lang="en-US"/>
            </a:pPr>
            <a:r>
              <a:rPr lang="en-GB" sz="2000" b="1"/>
              <a:t>Preterizione: </a:t>
            </a:r>
            <a:r>
              <a:rPr lang="it-IT" sz="2000"/>
              <a:t>si finge di non voler dir nulla di ciò di cui si sta parlando</a:t>
            </a:r>
            <a:endParaRPr lang="en-GB" sz="2000"/>
          </a:p>
        </p:txBody>
      </p:sp>
      <p:sp>
        <p:nvSpPr>
          <p:cNvPr id="5" name="Date Placeholder 4">
            <a:extLst>
              <a:ext uri="{FF2B5EF4-FFF2-40B4-BE49-F238E27FC236}">
                <a16:creationId xmlns:a16="http://schemas.microsoft.com/office/drawing/2014/main" id="{903B6123-D6B2-4244-AECF-A8A4ABFE077C}"/>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8D1CB656-FB00-40CC-86D6-D30197BAEDE1}"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6" name="Slide Number Placeholder 5">
            <a:extLst>
              <a:ext uri="{FF2B5EF4-FFF2-40B4-BE49-F238E27FC236}">
                <a16:creationId xmlns:a16="http://schemas.microsoft.com/office/drawing/2014/main" id="{E8AAABA6-DB87-481B-A3DC-36257DDAF6BB}"/>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89</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761149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65DDF-4D46-471C-890D-1AAD54EB5C72}"/>
              </a:ext>
            </a:extLst>
          </p:cNvPr>
          <p:cNvSpPr>
            <a:spLocks noGrp="1"/>
          </p:cNvSpPr>
          <p:nvPr>
            <p:ph type="title"/>
          </p:nvPr>
        </p:nvSpPr>
        <p:spPr>
          <a:xfrm>
            <a:off x="717453" y="365125"/>
            <a:ext cx="10636347" cy="1325880"/>
          </a:xfrm>
        </p:spPr>
        <p:txBody>
          <a:bodyPr/>
          <a:lstStyle/>
          <a:p>
            <a:r>
              <a:rPr lang="en-GB" i="1" dirty="0" err="1"/>
              <a:t>Discorsi</a:t>
            </a:r>
            <a:r>
              <a:rPr lang="en-GB" dirty="0"/>
              <a:t>? </a:t>
            </a:r>
            <a:r>
              <a:rPr lang="en-GB" dirty="0" err="1"/>
              <a:t>D’</a:t>
            </a:r>
            <a:r>
              <a:rPr lang="en-GB" i="1" dirty="0" err="1"/>
              <a:t>odio</a:t>
            </a:r>
            <a:r>
              <a:rPr lang="en-GB" dirty="0"/>
              <a:t>?</a:t>
            </a:r>
          </a:p>
        </p:txBody>
      </p:sp>
      <p:sp>
        <p:nvSpPr>
          <p:cNvPr id="3" name="Content Placeholder 2">
            <a:extLst>
              <a:ext uri="{FF2B5EF4-FFF2-40B4-BE49-F238E27FC236}">
                <a16:creationId xmlns:a16="http://schemas.microsoft.com/office/drawing/2014/main" id="{22D7D98B-AB09-49DA-8F8D-74B4F42DA708}"/>
              </a:ext>
            </a:extLst>
          </p:cNvPr>
          <p:cNvSpPr>
            <a:spLocks noGrp="1"/>
          </p:cNvSpPr>
          <p:nvPr>
            <p:ph idx="1"/>
          </p:nvPr>
        </p:nvSpPr>
        <p:spPr>
          <a:xfrm>
            <a:off x="717453" y="1825625"/>
            <a:ext cx="10860258" cy="4351655"/>
          </a:xfrm>
        </p:spPr>
        <p:txBody>
          <a:bodyPr/>
          <a:lstStyle/>
          <a:p>
            <a:pPr marL="0" indent="0">
              <a:buNone/>
            </a:pPr>
            <a:r>
              <a:rPr lang="it-IT" sz="2100" dirty="0"/>
              <a:t>Per Jeremy Waldron, </a:t>
            </a:r>
            <a:r>
              <a:rPr lang="it-IT" sz="2100" b="1" i="1" dirty="0"/>
              <a:t>hate</a:t>
            </a:r>
            <a:r>
              <a:rPr lang="it-IT" sz="2100" dirty="0"/>
              <a:t> sarebbe «</a:t>
            </a:r>
            <a:r>
              <a:rPr lang="it-IT" sz="2100" b="1" dirty="0"/>
              <a:t>distraente</a:t>
            </a:r>
            <a:r>
              <a:rPr lang="it-IT" sz="2100" dirty="0"/>
              <a:t>» perché suggerirebbe «che siamo interessati a correggere le passioni e le emozioni che soggiagiono a un particolare atto linguistico»,</a:t>
            </a:r>
          </a:p>
          <a:p>
            <a:pPr marL="0" indent="0">
              <a:buNone/>
            </a:pPr>
            <a:r>
              <a:rPr lang="it-IT" sz="2100" dirty="0"/>
              <a:t>Per Bhikku Parekh </a:t>
            </a:r>
            <a:r>
              <a:rPr lang="it-IT" sz="2100" b="1" i="1" dirty="0"/>
              <a:t>hate</a:t>
            </a:r>
            <a:r>
              <a:rPr lang="it-IT" sz="2100" dirty="0"/>
              <a:t> sarebbe «</a:t>
            </a:r>
            <a:r>
              <a:rPr lang="it-IT" sz="2100" b="1" dirty="0"/>
              <a:t>insoddisfacente</a:t>
            </a:r>
            <a:r>
              <a:rPr lang="it-IT" sz="2100" dirty="0"/>
              <a:t>» perché «evidenzia un’emozione estremamente forte come l’odio», mentre «alcune provocazioni... non sono frutto di proclami esagitati, ma di freddo calcolo».</a:t>
            </a:r>
          </a:p>
          <a:p>
            <a:pPr marL="0" indent="0">
              <a:buNone/>
            </a:pPr>
            <a:r>
              <a:rPr lang="it-IT" sz="2100" dirty="0"/>
              <a:t>Per Barbara Perry </a:t>
            </a:r>
            <a:r>
              <a:rPr lang="it-IT" sz="2100" b="1" i="1" dirty="0"/>
              <a:t>hate</a:t>
            </a:r>
            <a:r>
              <a:rPr lang="it-IT" sz="2100" dirty="0"/>
              <a:t> sarebbe «</a:t>
            </a:r>
            <a:r>
              <a:rPr lang="it-IT" sz="2100" b="1" dirty="0"/>
              <a:t>fuorviante</a:t>
            </a:r>
            <a:r>
              <a:rPr lang="it-IT" sz="2100" dirty="0"/>
              <a:t>», poiché porrebbe l’accento sugli umori soggettivi distraendo dalle politiche di «espropriazione del potere» (</a:t>
            </a:r>
            <a:r>
              <a:rPr lang="it-IT" sz="2100" i="1" dirty="0"/>
              <a:t>disempowerment</a:t>
            </a:r>
            <a:r>
              <a:rPr lang="it-IT" sz="2100" dirty="0"/>
              <a:t>) che ne sarebbero la causa. </a:t>
            </a:r>
          </a:p>
          <a:p>
            <a:pPr marL="0" indent="0">
              <a:buNone/>
            </a:pPr>
            <a:r>
              <a:rPr lang="it-IT" sz="2100" dirty="0"/>
              <a:t>Molti quindi vorrebbero sostituire </a:t>
            </a:r>
            <a:r>
              <a:rPr lang="it-IT" sz="2100" b="1" i="1" dirty="0"/>
              <a:t>hate</a:t>
            </a:r>
            <a:r>
              <a:rPr lang="it-IT" sz="2100" dirty="0"/>
              <a:t> con qualcos’altro: con «</a:t>
            </a:r>
            <a:r>
              <a:rPr lang="it-IT" sz="2100" b="1" dirty="0"/>
              <a:t>extreme</a:t>
            </a:r>
            <a:r>
              <a:rPr lang="it-IT" sz="2100" dirty="0"/>
              <a:t>» («extreme speech»), o con «</a:t>
            </a:r>
            <a:r>
              <a:rPr lang="it-IT" sz="2100" b="1" dirty="0"/>
              <a:t>dangerous</a:t>
            </a:r>
            <a:r>
              <a:rPr lang="it-IT" sz="2100" dirty="0"/>
              <a:t>, per porre una specifica attenzione al contesto e agli effetti dello </a:t>
            </a:r>
            <a:r>
              <a:rPr lang="it-IT" sz="2100" i="1" dirty="0"/>
              <a:t>hate</a:t>
            </a:r>
            <a:r>
              <a:rPr lang="it-IT" sz="2100" dirty="0"/>
              <a:t> </a:t>
            </a:r>
            <a:r>
              <a:rPr lang="it-IT" sz="2100" i="1" dirty="0"/>
              <a:t>speech </a:t>
            </a:r>
            <a:r>
              <a:rPr lang="it-IT" sz="2100" dirty="0"/>
              <a:t>come precursore di violenza fisica, o ancora con «</a:t>
            </a:r>
            <a:r>
              <a:rPr lang="it-IT" sz="2100" b="1" dirty="0"/>
              <a:t>fear</a:t>
            </a:r>
            <a:r>
              <a:rPr lang="it-IT" sz="2100" dirty="0"/>
              <a:t>» (dove «fear speech» sono le espressioni che instillano paura esistenziale per l’altro) e «</a:t>
            </a:r>
            <a:r>
              <a:rPr lang="it-IT" sz="2100" b="1" dirty="0"/>
              <a:t>harmful</a:t>
            </a:r>
            <a:r>
              <a:rPr lang="it-IT" sz="2100" dirty="0"/>
              <a:t>» («harmful speech»), per evidenziare gli effetti e la forza </a:t>
            </a:r>
            <a:r>
              <a:rPr lang="it-IT" sz="2100" i="1" dirty="0"/>
              <a:t>perlocutoria</a:t>
            </a:r>
            <a:r>
              <a:rPr lang="it-IT" sz="2100" dirty="0"/>
              <a:t> del messaggio.</a:t>
            </a:r>
            <a:endParaRPr lang="en-GB" sz="2100" dirty="0"/>
          </a:p>
        </p:txBody>
      </p:sp>
      <p:sp>
        <p:nvSpPr>
          <p:cNvPr id="4" name="Date Placeholder 3">
            <a:extLst>
              <a:ext uri="{FF2B5EF4-FFF2-40B4-BE49-F238E27FC236}">
                <a16:creationId xmlns:a16="http://schemas.microsoft.com/office/drawing/2014/main" id="{0550D75C-96A6-49A4-8741-9211743F7BF3}"/>
              </a:ext>
            </a:extLst>
          </p:cNvPr>
          <p:cNvSpPr>
            <a:spLocks noGrp="1"/>
          </p:cNvSpPr>
          <p:nvPr>
            <p:ph type="dt" sz="half" idx="10"/>
          </p:nvPr>
        </p:nvSpPr>
        <p:spPr/>
        <p:txBody>
          <a:bodyPr/>
          <a:lstStyle/>
          <a:p>
            <a:pPr>
              <a:defRPr lang="en-US"/>
            </a:pPr>
            <a:fld id="{E5DB544A-3C79-4FB1-BE26-B5AA7C27FDF9}" type="datetime1">
              <a:rPr lang="en-US" smtClean="0"/>
              <a:t>11/11/2021</a:t>
            </a:fld>
            <a:endParaRPr lang="en-US"/>
          </a:p>
        </p:txBody>
      </p:sp>
      <p:sp>
        <p:nvSpPr>
          <p:cNvPr id="5" name="Slide Number Placeholder 4">
            <a:extLst>
              <a:ext uri="{FF2B5EF4-FFF2-40B4-BE49-F238E27FC236}">
                <a16:creationId xmlns:a16="http://schemas.microsoft.com/office/drawing/2014/main" id="{698EBB4D-9994-44F9-8DA5-A4B1A146D450}"/>
              </a:ext>
            </a:extLst>
          </p:cNvPr>
          <p:cNvSpPr>
            <a:spLocks noGrp="1"/>
          </p:cNvSpPr>
          <p:nvPr>
            <p:ph type="sldNum" sz="quarter" idx="12"/>
          </p:nvPr>
        </p:nvSpPr>
        <p:spPr/>
        <p:txBody>
          <a:bodyPr/>
          <a:lstStyle/>
          <a:p>
            <a:pPr>
              <a:defRPr lang="en-US"/>
            </a:pPr>
            <a:fld id="{3E85CE62-2CD3-D038-9D3D-DA6D80736B8F}" type="slidenum">
              <a:rPr lang="en-GB" smtClean="0"/>
              <a:t>9</a:t>
            </a:fld>
            <a:endParaRPr lang="en-GB"/>
          </a:p>
        </p:txBody>
      </p:sp>
    </p:spTree>
    <p:extLst>
      <p:ext uri="{BB962C8B-B14F-4D97-AF65-F5344CB8AC3E}">
        <p14:creationId xmlns:p14="http://schemas.microsoft.com/office/powerpoint/2010/main" val="39383099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B30FC-4999-40C3-BE81-0D1ED1B75D49}"/>
              </a:ext>
            </a:extLst>
          </p:cNvPr>
          <p:cNvSpPr>
            <a:spLocks noGrp="1"/>
          </p:cNvSpPr>
          <p:nvPr>
            <p:ph type="title"/>
          </p:nvPr>
        </p:nvSpPr>
        <p:spPr/>
        <p:txBody>
          <a:bodyPr/>
          <a:lstStyle/>
          <a:p>
            <a:r>
              <a:rPr lang="it-IT" dirty="0"/>
              <a:t>Figure retoriche e tropi narrativi</a:t>
            </a:r>
            <a:endParaRPr lang="en-GB" dirty="0"/>
          </a:p>
        </p:txBody>
      </p:sp>
      <p:sp>
        <p:nvSpPr>
          <p:cNvPr id="3" name="Content Placeholder 2">
            <a:extLst>
              <a:ext uri="{FF2B5EF4-FFF2-40B4-BE49-F238E27FC236}">
                <a16:creationId xmlns:a16="http://schemas.microsoft.com/office/drawing/2014/main" id="{2163BA87-ABBC-431A-BC77-9AFAABC4BCFA}"/>
              </a:ext>
            </a:extLst>
          </p:cNvPr>
          <p:cNvSpPr>
            <a:spLocks noGrp="1"/>
          </p:cNvSpPr>
          <p:nvPr>
            <p:ph idx="1"/>
          </p:nvPr>
        </p:nvSpPr>
        <p:spPr>
          <a:xfrm>
            <a:off x="838199" y="1505243"/>
            <a:ext cx="10809849" cy="4672037"/>
          </a:xfrm>
        </p:spPr>
        <p:txBody>
          <a:bodyPr/>
          <a:lstStyle/>
          <a:p>
            <a:pPr marL="0" indent="0">
              <a:buNone/>
            </a:pPr>
            <a:r>
              <a:rPr lang="it-IT" sz="1900" dirty="0"/>
              <a:t>Tra le figure retoriche, è interessante osservare la </a:t>
            </a:r>
            <a:r>
              <a:rPr lang="it-IT" sz="1900" b="1" dirty="0"/>
              <a:t>preterizione</a:t>
            </a:r>
            <a:r>
              <a:rPr lang="it-IT" sz="1900" dirty="0"/>
              <a:t> (dal lat. tardo </a:t>
            </a:r>
            <a:r>
              <a:rPr lang="it-IT" sz="1900" i="1" dirty="0"/>
              <a:t>praeteritio</a:t>
            </a:r>
            <a:r>
              <a:rPr lang="it-IT" sz="1900" dirty="0"/>
              <a:t>, derivato di praeterire, ‘omettere’, ‘tralasciare qualcosa’), una figura retorica che gioca sull’ambiguità. E che si può tradurre, ad esempio, nell’arcinota espressione «</a:t>
            </a:r>
            <a:r>
              <a:rPr lang="it-IT" sz="1900" b="1" dirty="0"/>
              <a:t>Non sono razzista, ma…</a:t>
            </a:r>
            <a:r>
              <a:rPr lang="it-IT" sz="1900" dirty="0"/>
              <a:t>» (e nelle sua varianti «Non ho niente contro i gay, però…», «Sono per la parità dei sessi, ma…», ecc.), in cui si dichiara di tralasciare di ammettere, o di parlare, di un certo argomento, ma poi lo si evoca comunque. </a:t>
            </a:r>
          </a:p>
          <a:p>
            <a:pPr marL="0" indent="0">
              <a:buNone/>
            </a:pPr>
            <a:r>
              <a:rPr lang="it-IT" sz="1900" dirty="0"/>
              <a:t>Tra le </a:t>
            </a:r>
            <a:r>
              <a:rPr lang="it-IT" sz="1900" b="1" dirty="0"/>
              <a:t>metafore</a:t>
            </a:r>
            <a:r>
              <a:rPr lang="it-IT" sz="1900" dirty="0"/>
              <a:t>, esempi ormai noti sono la metafora che associa il fenomeno migratorio a </a:t>
            </a:r>
            <a:r>
              <a:rPr lang="it-IT" sz="1900" b="1" dirty="0"/>
              <a:t>eventi climatici/naturali minacciosi</a:t>
            </a:r>
            <a:r>
              <a:rPr lang="it-IT" sz="1900" dirty="0"/>
              <a:t>: l’onda, la marea, il flusso, l’inondazione, lo tsunami, o la </a:t>
            </a:r>
            <a:r>
              <a:rPr lang="it-IT" sz="1900" b="1" dirty="0"/>
              <a:t>metafora del conflitto</a:t>
            </a:r>
            <a:r>
              <a:rPr lang="it-IT" sz="1900" dirty="0"/>
              <a:t> e della guerra, col suo vocabolario (invasione, conflitto, battaglia, assalti, esercito), o la </a:t>
            </a:r>
            <a:r>
              <a:rPr lang="it-IT" sz="1900" b="1" dirty="0"/>
              <a:t>metafora della malattia</a:t>
            </a:r>
            <a:r>
              <a:rPr lang="it-IT" sz="1900" dirty="0"/>
              <a:t> (cancro, piaga: «gli ebrei sono un cancro da estirpare», «i rom sono una piaga», eccetera).</a:t>
            </a:r>
          </a:p>
          <a:p>
            <a:pPr marL="0" indent="0">
              <a:buNone/>
            </a:pPr>
            <a:r>
              <a:rPr lang="it-IT" sz="1900" dirty="0"/>
              <a:t>Si tratta di metafore che hanno l’effetto di produrre anche </a:t>
            </a:r>
            <a:r>
              <a:rPr lang="it-IT" sz="1900" b="1" dirty="0"/>
              <a:t>una spersonalizzazione, una deumanizzazione </a:t>
            </a:r>
            <a:r>
              <a:rPr lang="it-IT" sz="1900" dirty="0"/>
              <a:t>dei soggetti a cui ci si riferisce. Vi rientrano le </a:t>
            </a:r>
            <a:r>
              <a:rPr lang="it-IT" sz="1900" b="1" dirty="0"/>
              <a:t>metafore botaniche </a:t>
            </a:r>
            <a:r>
              <a:rPr lang="it-IT" sz="1900" dirty="0"/>
              <a:t>(«specie infestante») o </a:t>
            </a:r>
            <a:r>
              <a:rPr lang="it-IT" sz="1900" b="1" dirty="0"/>
              <a:t>zoofile</a:t>
            </a:r>
            <a:r>
              <a:rPr lang="it-IT" sz="1900" dirty="0"/>
              <a:t> (come </a:t>
            </a:r>
            <a:r>
              <a:rPr lang="it-IT" sz="1900" i="1" dirty="0"/>
              <a:t>cockroaches</a:t>
            </a:r>
            <a:r>
              <a:rPr lang="it-IT" sz="1900" dirty="0"/>
              <a:t>, ‘scarafaggi’, parola usata dalla presentatrice ruandese Valérie Bemeriki, che chiamando </a:t>
            </a:r>
            <a:r>
              <a:rPr lang="it-IT" sz="1900" i="1" dirty="0"/>
              <a:t>inyenzi</a:t>
            </a:r>
            <a:r>
              <a:rPr lang="it-IT" sz="1900" dirty="0"/>
              <a:t> ‘scarafaggi’ i Tutsi ai microfoni della Radio Télévision Libre des Mille Collines incitò al genocidio del 1995). </a:t>
            </a:r>
          </a:p>
          <a:p>
            <a:pPr marL="0" indent="0">
              <a:buNone/>
            </a:pPr>
            <a:r>
              <a:rPr lang="it-IT" sz="1900" dirty="0"/>
              <a:t>Si tratta di </a:t>
            </a:r>
            <a:r>
              <a:rPr lang="it-IT" sz="1900" b="1" dirty="0"/>
              <a:t>strumenti cognitivi molto potenti, capaci di attivare un </a:t>
            </a:r>
            <a:r>
              <a:rPr lang="it-IT" sz="1900" b="1" i="1" dirty="0"/>
              <a:t>transfer</a:t>
            </a:r>
            <a:r>
              <a:rPr lang="it-IT" sz="1900" b="1" dirty="0"/>
              <a:t> che slega la produzione del discorso dalla realtà</a:t>
            </a:r>
            <a:r>
              <a:rPr lang="it-IT" sz="1900" dirty="0"/>
              <a:t> (per esempio, «i gay sono un cancro, il cancro distrugge le cellule sane di un corpo, i gay distruggono le cellule sane del corpo sociale eccetera»), e ci fa percepire quindi una realtà inesistente, inquietante, irreale, la cui costruzione discorsiva risulta simbolicamente efficace.</a:t>
            </a:r>
            <a:endParaRPr lang="en-GB" sz="1900" dirty="0"/>
          </a:p>
        </p:txBody>
      </p:sp>
      <p:sp>
        <p:nvSpPr>
          <p:cNvPr id="4" name="Date Placeholder 3">
            <a:extLst>
              <a:ext uri="{FF2B5EF4-FFF2-40B4-BE49-F238E27FC236}">
                <a16:creationId xmlns:a16="http://schemas.microsoft.com/office/drawing/2014/main" id="{29D40FF3-6A32-42DB-BDD5-C3E7A1173748}"/>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71F22CB8-B43F-4D34-A3D6-3744265FC2B9}"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5" name="Slide Number Placeholder 4">
            <a:extLst>
              <a:ext uri="{FF2B5EF4-FFF2-40B4-BE49-F238E27FC236}">
                <a16:creationId xmlns:a16="http://schemas.microsoft.com/office/drawing/2014/main" id="{8264B26A-6B5C-483B-B6DC-D53A05FBB035}"/>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90</a:t>
            </a:fld>
            <a:endParaRPr kumimoji="0" lang="en-GB" sz="1200" b="0" i="0" u="none" strike="noStrike" kern="1" cap="none" spc="0" normalizeH="0" baseline="0" noProof="0" dirty="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36735804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2"/>
          <p:cNvSpPr>
            <a:extLst>
              <a:ext uri="smNativeData">
                <pr:smNativeData xmlns:pr="smNativeData" xmlns:p14="http://schemas.microsoft.com/office/powerpoint/2010/main" xmlns="" val="SMDATA_13_/ufCXRMAAAAlAAAAZAAAAC0AAAAAkAAAAEgAAACQAAAASAAAAAAAAAABAAAAAAAAAAEAAABQAAAAAAAAAAAA4D8AAAAAAADgPwAAAAAAAOA/AAAAAAAA4D8AAAAAAADgPwAAAAAAAOA/AAAAAAAA4D8AAAAAAADgPwAAAAAAAOA/AAAAAAAA4D8CAAAAjAAAAAEAAAAAAAAAAAAACf///whXAAAAAAAAAAAAAAAAAAAAAAAAAAAAAAAAAAAAZAAAAAEAAABAAAAAAAAAAAAAAAAAAAAAAAAAAAAAAAAAAAAAAAAAAAAAAAAAAAAAAAAAAAAAAAAAAAAAAAAAAAAAAAAAAAAAAAAAAAAAAAAAAAAAAAAAAAAAAAAAAAAAFAAAADwAAAABAAAAAAAAACYmJgDIAAAAAgAAADIAAAAUAAAAIw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BVAAAAAAAAABQAAAAAAAAAwMD/AAAAAABkAAAAMgAAAAAAAABkAAAAAAAAAH9/fwAKAAAAHwAAAFQAAAAAAAAC////AQAAAAAAAAAAAAAAAAAAAAAAAAAAAAAAAAAAAAAAAAAAJiYmAH9/fwDn5uYDzMzMAMDA/wB/f38AAAAAAAAAAAAAAAAAAAAAAAAAAAAhAAAAGAAAABQAAAD6AQAA+AEAAAZJAAA4KAAAEAAAACYAAAAIAAAA//////////8="/>
              </a:ext>
            </a:extLst>
          </p:cNvSpPr>
          <p:nvPr/>
        </p:nvSpPr>
        <p:spPr>
          <a:xfrm>
            <a:off x="321310" y="320040"/>
            <a:ext cx="11549380" cy="6217920"/>
          </a:xfrm>
          <a:prstGeom prst="rect">
            <a:avLst/>
          </a:prstGeom>
          <a:solidFill>
            <a:schemeClr val="tx1">
              <a:alpha val="13000"/>
            </a:schemeClr>
          </a:solidFill>
          <a:ln w="127000" cap="flat" cmpd="thinThick" algn="ctr">
            <a:solidFill>
              <a:srgbClr val="262626">
                <a:alpha val="15000"/>
              </a:srgbClr>
            </a:solidFill>
            <a:prstDash val="solid"/>
            <a:headEnd type="none"/>
            <a:tailEnd type="none"/>
          </a:ln>
          <a:effectLst/>
        </p:spPr>
        <p:txBody>
          <a:bodyPr vert="horz" wrap="square" lIns="91440" tIns="45720" rIns="91440" bIns="45720" numCol="1" spcCol="215900" anchor="ctr"/>
          <a:lstStyle/>
          <a:p>
            <a:pPr marL="0" marR="0" lvl="0" indent="0" algn="ctr" defTabSz="914400" rtl="0" eaLnBrk="1" fontAlgn="auto" latinLnBrk="0" hangingPunct="1">
              <a:lnSpc>
                <a:spcPct val="100000"/>
              </a:lnSpc>
              <a:spcBef>
                <a:spcPts val="0"/>
              </a:spcBef>
              <a:spcAft>
                <a:spcPts val="0"/>
              </a:spcAft>
              <a:buClrTx/>
              <a:buSzTx/>
              <a:buFontTx/>
              <a:buNone/>
              <a:tabLst/>
              <a:defRPr lang="en-US">
                <a:solidFill>
                  <a:srgbClr val="FFFFFF"/>
                </a:solidFill>
                <a:latin typeface="Calibri" pitchFamily="2" charset="0"/>
                <a:ea typeface="Calibri" pitchFamily="2" charset="0"/>
                <a:cs typeface="Calibri" pitchFamily="2" charset="0"/>
              </a:defRPr>
            </a:pPr>
            <a:endParaRPr kumimoji="0" lang="en-US" sz="1800" b="0" i="0" u="none" strike="noStrike" kern="1200" cap="none" spc="0" normalizeH="0" baseline="0" noProof="0">
              <a:ln>
                <a:noFill/>
              </a:ln>
              <a:solidFill>
                <a:srgbClr val="FFFFFF"/>
              </a:solidFill>
              <a:effectLst/>
              <a:uLnTx/>
              <a:uFillTx/>
              <a:latin typeface="Calibri" pitchFamily="2" charset="0"/>
              <a:cs typeface="Calibri" pitchFamily="2" charset="0"/>
            </a:endParaRPr>
          </a:p>
        </p:txBody>
      </p:sp>
      <p:sp>
        <p:nvSpPr>
          <p:cNvPr id="3" name="Titolo 6"/>
          <p:cNvSpPr>
            <a:spLocks noGrp="1" noChangeArrowheads="1"/>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EAAAAMAAAAEAAAAAAAAAAAAAAAAAAAAAAAAAAeAAAAaAAAAAAAAAAAAAAAAAAAAAAAAAAAAAAAECcAABAnAAAAAAAAAAAAAAAAAAAAAAAAAAAAAAAAAAAAAAAAAAAAABQAAAAAAAAAwMD/AAAAAABkAAAAMgAAAAAAAABkAAAAAAAAAH9/fwAKAAAAHwAAAFQAAAAdmngF////AQAAAAAAAAAAAAAAAAAAAAAAAAAAAAAAAAAAAAAAAAAAAAAAAn9/fwDn5uYDzMzMAMDA/wB/f38AAAAAAAAAAAAAAAAAAAAAAAAAAAAhAAAAGAAAABQAAAAoBQAA4wMAANhFAAALDAAAEAAAACYAAAAIAAAAASAAAAAAAAA="/>
              </a:ext>
            </a:extLst>
          </p:cNvSpPr>
          <p:nvPr>
            <p:ph type="title"/>
          </p:nvPr>
        </p:nvSpPr>
        <p:spPr>
          <a:xfrm>
            <a:off x="838200" y="631825"/>
            <a:ext cx="10515600" cy="1325880"/>
          </a:xfrm>
        </p:spPr>
        <p:txBody>
          <a:bodyPr vert="horz" wrap="square" lIns="91440" tIns="45720" rIns="91440" bIns="45720" numCol="1" spcCol="215900" anchor="ctr">
            <a:prstTxWarp prst="textNoShape">
              <a:avLst/>
            </a:prstTxWarp>
          </a:bodyPr>
          <a:lstStyle/>
          <a:p>
            <a:pPr>
              <a:defRPr lang="en-US"/>
            </a:pPr>
            <a:r>
              <a:rPr lang="en-GB"/>
              <a:t>Fallacie retorico-argomentative</a:t>
            </a:r>
          </a:p>
        </p:txBody>
      </p:sp>
      <p:sp>
        <p:nvSpPr>
          <p:cNvPr id="4" name="Segnaposto contenuto 7"/>
          <p:cNvSpPr>
            <a:spLocks noGrp="1" noChangeArrowheads="1"/>
            <a:extLst>
              <a:ext uri="smNativeData">
                <pr:smNativeData xmlns:pr="smNativeData" xmlns:p14="http://schemas.microsoft.com/office/powerpoint/2010/main" xmlns="" val="SMDATA_13_/ufCXRMAAAAlAAAAZAAAAA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AdmngF////AQAAAAAAAAAAAAAAAAAAAAAAAAAAAAAAAAAAAAAAAAAAAAAAAn9/fwDn5uYDzMzMAMDA/wB/f38AAAAAAAAAAAAAAAAAAAAAAAAAAAAhAAAAGAAAABQAAAAoBQAAqAwAANhFAAB5JAAAEAAAACYAAAAIAAAAASAAAAAAAAA="/>
              </a:ext>
            </a:extLst>
          </p:cNvSpPr>
          <p:nvPr>
            <p:ph type="body" idx="1"/>
          </p:nvPr>
        </p:nvSpPr>
        <p:spPr>
          <a:xfrm>
            <a:off x="838200" y="1730326"/>
            <a:ext cx="10515600" cy="4198669"/>
          </a:xfrm>
        </p:spPr>
        <p:txBody>
          <a:bodyPr vert="horz" wrap="square" lIns="91440" tIns="45720" rIns="91440" bIns="45720" numCol="1" spcCol="215900" anchor="t">
            <a:prstTxWarp prst="textNoShape">
              <a:avLst/>
            </a:prstTxWarp>
          </a:bodyPr>
          <a:lstStyle/>
          <a:p>
            <a:pPr marL="0" indent="0">
              <a:buNone/>
              <a:defRPr lang="en-US"/>
            </a:pPr>
            <a:r>
              <a:rPr lang="it-IT" sz="1800" b="1" dirty="0"/>
              <a:t>Aneddotica</a:t>
            </a:r>
            <a:r>
              <a:rPr lang="it-IT" sz="1800" dirty="0"/>
              <a:t> - Citare un aneddoto o un esempio isolato della propria esperienza personale per confutare una tesi, soprattutto per indebolire le statistiche.</a:t>
            </a:r>
          </a:p>
          <a:p>
            <a:pPr marL="0" indent="0">
              <a:buNone/>
              <a:defRPr lang="en-US"/>
            </a:pPr>
            <a:r>
              <a:rPr lang="it-IT" sz="1800" b="1" dirty="0"/>
              <a:t>Falso dilemma</a:t>
            </a:r>
            <a:r>
              <a:rPr lang="it-IT" sz="1800" dirty="0"/>
              <a:t> - Far credere che esistano solo due alternative e costringere a scegliere tra una di esse, quando in realtà le possibilità sono di più.</a:t>
            </a:r>
          </a:p>
          <a:p>
            <a:pPr marL="0" indent="0">
              <a:buNone/>
              <a:defRPr lang="en-US"/>
            </a:pPr>
            <a:r>
              <a:rPr lang="it-IT" sz="1800" b="1" dirty="0"/>
              <a:t>L’argomento fantoccio</a:t>
            </a:r>
            <a:r>
              <a:rPr lang="it-IT" sz="1800" dirty="0"/>
              <a:t> (straw man argument) - Rappresentare scorrettamente l’argomentazione dell’avversario: </a:t>
            </a:r>
            <a:r>
              <a:rPr lang="it-IT" sz="1800" i="1" dirty="0"/>
              <a:t>Will disse che avremmo dovuto spendere più soldi nella sanità e nell’istruzione, Warren rispose che era sorpreso che Will odiasse così tanto il suo paese da volerlo lasciare senza difesa tagliando le spese militari.</a:t>
            </a:r>
          </a:p>
          <a:p>
            <a:pPr marL="0" indent="0">
              <a:buNone/>
              <a:defRPr lang="en-US"/>
            </a:pPr>
            <a:r>
              <a:rPr lang="it-IT" sz="1800" b="1" dirty="0"/>
              <a:t>Domande accusatorie </a:t>
            </a:r>
            <a:r>
              <a:rPr lang="it-IT" sz="1800" dirty="0"/>
              <a:t>- Fare una domanda che contiene un’affermazione, in modo che l’intervistato non possa rispondere con un sì o con un no, ma debba contestare la domanda e apparire così sulla difensiva: </a:t>
            </a:r>
            <a:r>
              <a:rPr lang="it-IT" sz="1800" i="1" dirty="0"/>
              <a:t>Hai smesso di picchiare tuo fratello?</a:t>
            </a:r>
          </a:p>
          <a:p>
            <a:pPr marL="0" indent="0">
              <a:buNone/>
              <a:defRPr lang="en-US"/>
            </a:pPr>
            <a:r>
              <a:rPr lang="it-IT" sz="1800" b="1" dirty="0"/>
              <a:t>Cum hoc ergo propter hoc o Post hoc ergo propter hoc </a:t>
            </a:r>
            <a:r>
              <a:rPr lang="it-IT" sz="1800" dirty="0"/>
              <a:t>- Sostenere che una relazione tra due eventi sia necessariamente di tipo causale. Spesso si tende a presentare due cose accadute contemporaneamente o in sequenza come l’una causa dell’altra, mentre la loro relazione potrebbe essere una coincidenza, o potrebbero essere provocate dalla stessa causa.</a:t>
            </a:r>
            <a:endParaRPr lang="it-IT" sz="1800" i="1" dirty="0"/>
          </a:p>
          <a:p>
            <a:pPr marL="0" indent="0">
              <a:buNone/>
              <a:defRPr lang="en-US"/>
            </a:pPr>
            <a:endParaRPr lang="it-IT" sz="1800" dirty="0"/>
          </a:p>
          <a:p>
            <a:pPr marL="0" indent="0">
              <a:buNone/>
              <a:defRPr lang="en-US"/>
            </a:pPr>
            <a:endParaRPr lang="en-GB" sz="1800" dirty="0"/>
          </a:p>
        </p:txBody>
      </p:sp>
      <p:sp>
        <p:nvSpPr>
          <p:cNvPr id="5" name="Date Placeholder 4">
            <a:extLst>
              <a:ext uri="{FF2B5EF4-FFF2-40B4-BE49-F238E27FC236}">
                <a16:creationId xmlns:a16="http://schemas.microsoft.com/office/drawing/2014/main" id="{C6B5FF53-1CEB-43AE-B3C3-2A13C329404D}"/>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AC2A0F1C-509C-496F-A884-1C1654E7C5CB}"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6" name="Slide Number Placeholder 5">
            <a:extLst>
              <a:ext uri="{FF2B5EF4-FFF2-40B4-BE49-F238E27FC236}">
                <a16:creationId xmlns:a16="http://schemas.microsoft.com/office/drawing/2014/main" id="{42843614-AF82-4419-9B16-A1E0F31B1381}"/>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91</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9401246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p:cNvSpPr>
            <a:extLst>
              <a:ext uri="smNativeData">
                <pr:smNativeData xmlns:pr="smNativeData" xmlns:p14="http://schemas.microsoft.com/office/powerpoint/2010/main" xmlns="" val="SMDATA_13_/ufCXRMAAAAlAAAAZAAAAC0AAAAAkAAAAEgAAACQAAAASAAAAAAAAAABAAAAAAAAAAEAAABQAAAAAAAAAAAA4D8AAAAAAADgPwAAAAAAAOA/AAAAAAAA4D8AAAAAAADgPwAAAAAAAOA/AAAAAAAA4D8AAAAAAADgPwAAAAAAAOA/AAAAAAAA4D8CAAAAjAAAAAEAAAAAAAAAQEBAAP///wgAAAAAAAAAAAAAAAAAAAAAAAAAAAAAAAAAAAAAZAAAAAEAAABAAAAAAAAAAAAAAAAAAAAAAAAAAAAAAAAAAAAAAAAAAAAAAAAAAAAAAAAAAAAAAAAAAAAAAAAAAAAAAAAAAAAAAAAAAAAAAAAAAAAAAAAAAAAAAAAAAAAAFAAAADwAAAABAAAAAAAAAEBAQADIAAAAAgAAADIAAAAUAAAAIw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BAQEAA////AQAAAAAAAAAAAAAAAAAAAAAAAAAAAAAAAAAAAAAAAAAAQEBAAH9/fwDn5uYDzMzMAMDA/wB/f38AAAAAAAAAAAAAAAAAAAAAAAAAAAAhAAAAGAAAABQAAABxAgAAugEAAM9IAAASDQAAEAAAACYAAAAIAAAA//////////8="/>
              </a:ext>
            </a:extLst>
          </p:cNvSpPr>
          <p:nvPr/>
        </p:nvSpPr>
        <p:spPr>
          <a:xfrm>
            <a:off x="396875" y="280670"/>
            <a:ext cx="11438890" cy="1844040"/>
          </a:xfrm>
          <a:prstGeom prst="rect">
            <a:avLst/>
          </a:prstGeom>
          <a:solidFill>
            <a:srgbClr val="404040"/>
          </a:solidFill>
          <a:ln w="127000" cap="flat" cmpd="thinThick" algn="ctr">
            <a:solidFill>
              <a:srgbClr val="404040"/>
            </a:solidFill>
            <a:prstDash val="solid"/>
            <a:headEnd type="none"/>
            <a:tailEnd type="none"/>
          </a:ln>
          <a:effectLst/>
        </p:spPr>
        <p:txBody>
          <a:bodyPr vert="horz" wrap="square" lIns="91440" tIns="45720" rIns="91440" bIns="45720" numCol="1" spcCol="215900" anchor="ctr"/>
          <a:lstStyle/>
          <a:p>
            <a:pPr marL="0" marR="0" lvl="0" indent="0" algn="ctr" defTabSz="914400" rtl="0" eaLnBrk="1" fontAlgn="auto" latinLnBrk="0" hangingPunct="1">
              <a:lnSpc>
                <a:spcPct val="100000"/>
              </a:lnSpc>
              <a:spcBef>
                <a:spcPts val="0"/>
              </a:spcBef>
              <a:spcAft>
                <a:spcPts val="0"/>
              </a:spcAft>
              <a:buClrTx/>
              <a:buSzTx/>
              <a:buFontTx/>
              <a:buNone/>
              <a:tabLst/>
              <a:defRPr lang="en-US">
                <a:solidFill>
                  <a:srgbClr val="FFFFFF"/>
                </a:solidFill>
                <a:latin typeface="Calibri" pitchFamily="2" charset="0"/>
                <a:ea typeface="Calibri" pitchFamily="2" charset="0"/>
                <a:cs typeface="Calibri" pitchFamily="2" charset="0"/>
              </a:defRPr>
            </a:pPr>
            <a:endParaRPr kumimoji="0" lang="en-US" sz="1800" b="0" i="0" u="none" strike="noStrike" kern="1200" cap="none" spc="0" normalizeH="0" baseline="0" noProof="0">
              <a:ln>
                <a:noFill/>
              </a:ln>
              <a:solidFill>
                <a:srgbClr val="FFFFFF"/>
              </a:solidFill>
              <a:effectLst/>
              <a:uLnTx/>
              <a:uFillTx/>
              <a:latin typeface="Calibri" pitchFamily="2" charset="0"/>
              <a:cs typeface="Calibri" pitchFamily="2" charset="0"/>
            </a:endParaRPr>
          </a:p>
        </p:txBody>
      </p:sp>
      <p:sp>
        <p:nvSpPr>
          <p:cNvPr id="3" name="Title 1"/>
          <p:cNvSpPr>
            <a:spLocks noGrp="1" noChangeArrowheads="1"/>
            <a:extLst>
              <a:ext uri="smNativeData">
                <pr:smNativeData xmlns:pr="smNativeData" xmlns:p14="http://schemas.microsoft.com/office/powerpoint/2010/main" xmlns="" val="SMDATA_13_/ufCXRMAAAAlAAAAZAAAAA0AAAAAkAAAAEgAAACQAAAASAAAAAAAAAAC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QAeAAMAAAAEAAAAAAAAAAAAAAAAAAAAAAAAAAeAAAAaAAAAAAAAAAAAAAAAAAAAAAAAAAAAAAAECcAABAnAAAAAAAAAAAAAAAAAAAAAAAAAAAAAAAAAAAAAAAAAAAAABQAAAAAAAAAwMD/AAAAAABkAAAAMgAAAAAAAABkAAAAAAAAAH9/fwAKAAAAHwAAAFQAAAAdmngF////AQAAAAAAAAAAAAAAAAAAAAAAAAAAAAAAAAAAAAAAAAAAAAAAAn9/fwDn5uYDzMzMAMDA/wB/f38AAAAAAAAAAAAAAAAAAAAAAAAAAAAhAAAAGAAAABQAAABcAwAAqwIAAONHAABkCAAAEAAAACYAAAAIAAAAvSAAAAAAAAA="/>
              </a:ext>
            </a:extLst>
          </p:cNvSpPr>
          <p:nvPr>
            <p:ph type="title"/>
          </p:nvPr>
        </p:nvSpPr>
        <p:spPr>
          <a:xfrm>
            <a:off x="546100" y="433705"/>
            <a:ext cx="11139805" cy="930275"/>
          </a:xfrm>
        </p:spPr>
        <p:txBody>
          <a:bodyPr vert="horz" wrap="square" lIns="91440" tIns="45720" rIns="91440" bIns="45720" numCol="1" spcCol="215900" anchor="b">
            <a:prstTxWarp prst="textNoShape">
              <a:avLst/>
            </a:prstTxWarp>
          </a:bodyPr>
          <a:lstStyle/>
          <a:p>
            <a:pPr algn="ctr">
              <a:defRPr lang="en-US"/>
            </a:pPr>
            <a:r>
              <a:rPr lang="en-US" sz="5400">
                <a:solidFill>
                  <a:srgbClr val="FFFFFF"/>
                </a:solidFill>
              </a:rPr>
              <a:t>Fallacie retorico-argomentative</a:t>
            </a:r>
          </a:p>
        </p:txBody>
      </p:sp>
      <p:sp>
        <p:nvSpPr>
          <p:cNvPr id="4" name="Straight Connector 15"/>
          <p:cNvSpPr>
            <a:extLst>
              <a:ext uri="smNativeData">
                <pr:smNativeData xmlns:pr="smNativeData" xmlns:p14="http://schemas.microsoft.com/office/powerpoint/2010/main" xmlns="" val="SMDATA_13_/ufCXRMAAAAlAAAACgAAAA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AAAANnZ2QAj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D///8A////AQAAAAAAAAAAAAAAAAAAAAAAAAAAAAAAAAAAAAAAAAAA2dnZAH9/fwDn5uYDzMzMAMDA/wB/f38AAAAAAAAAAAAAAAAAAAAAAAAAAAAhAAAAGAAAABQAAAC4DQAAXQkAAIg9AABdCQAAEAAAACYAAAAIAAAA//////////8="/>
              </a:ext>
            </a:extLst>
          </p:cNvSpPr>
          <p:nvPr/>
        </p:nvSpPr>
        <p:spPr>
          <a:xfrm>
            <a:off x="2230120" y="1522095"/>
            <a:ext cx="7772400" cy="0"/>
          </a:xfrm>
          <a:prstGeom prst="line">
            <a:avLst/>
          </a:prstGeom>
          <a:noFill/>
          <a:ln w="22225" cap="flat" cmpd="sng" algn="ctr">
            <a:solidFill>
              <a:srgbClr val="D9D9D9"/>
            </a:solidFill>
            <a:prstDash val="solid"/>
            <a:headEnd type="none"/>
            <a:tailEnd type="none"/>
          </a:ln>
          <a:effectLst/>
        </p:spPr>
      </p:sp>
      <p:pic>
        <p:nvPicPr>
          <p:cNvPr id="5" name="Immagine 2" descr="A screenshot of a cell phone&#10;&#10;Description automatically generated"/>
          <p:cNvPicPr>
            <a:picLocks noChangeAspect="1"/>
            <a:extLst>
              <a:ext uri="smNativeData">
                <pr:smNativeData xmlns:pr="smNativeData" xmlns:p14="http://schemas.microsoft.com/office/powerpoint/2010/main" xmlns="" val="SMDATA_15_/ufCXRMAAAAlAAAAEQAAAC0AAAAAkAAAAEgAAACQAAAASAAAAAAAAAAAAAAAAAAAAAEAAABQAAAAAAAAAAAA4D8AAAAAAADgPwAAAAAAAOA/AAAAAAAA4D8AAAAAAADgPwAAAAAAAOA/AAAAAAAA4D8AAAAAAADgPwAAAAAAAOA/AAAAAAAA4D8CAAAAjAAAAAAAAAAAAAAAHZp4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BQqExDDAAAABAAAAAAAAAAAAAAAAAAAAAAAAAAHgAAAGgAAAAAAAAAAAAAAAAAAAAAAAAAAAAAABAnAAAQJwAAAAAAAAAAAAAAAAAAAAAAAAAAAAAAAAAAAAAAAAAAAAAUAAAAAAAAAMDA/wAAAAAAZAAAADIAAAAAAAAAZAAAAAAAAAB/f38ACgAAAB8AAABUAAAAHZp4Bf///wEAAAAAAAAAAAAAAAAAAAAAAAAAAAAAAAAAAAAAAAAAAAAAAAJ/f38A5+bmA8zMzADAwP8Af39/AAAAAAAAAAAAAAAAAP///wAAAAAAIQAAABgAAAAUAAAACgIAAOkRAACaIwAAiiQAABAAAAAmAAAACAAAAP//////////"/>
              </a:ext>
            </a:extLst>
          </p:cNvPicPr>
          <p:nvPr/>
        </p:nvPicPr>
        <p:blipFill>
          <a:blip r:embed="rId2"/>
          <a:stretch>
            <a:fillRect/>
          </a:stretch>
        </p:blipFill>
        <p:spPr>
          <a:xfrm>
            <a:off x="331470" y="2911475"/>
            <a:ext cx="5455920" cy="3028315"/>
          </a:xfrm>
          <a:prstGeom prst="rect">
            <a:avLst/>
          </a:prstGeom>
          <a:noFill/>
          <a:ln>
            <a:noFill/>
          </a:ln>
          <a:effectLst/>
        </p:spPr>
      </p:pic>
      <p:sp>
        <p:nvSpPr>
          <p:cNvPr id="6" name="Straight Connector 17"/>
          <p:cNvSpPr>
            <a:extLst>
              <a:ext uri="smNativeData">
                <pr:smNativeData xmlns:pr="smNativeData" xmlns:p14="http://schemas.microsoft.com/office/powerpoint/2010/main" xmlns="" val="SMDATA_13_/ufCXRMAAAAlAAAACgAAAA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AAAAFlZWQCgAAAAAgAAACMAAAAjAAAAIw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ODZ9RgMAAAAEAAAAAAAAAAAAAAAAAAAAAAAAAAeAAAAaAAAAAAAAAAAAAAAAAAAAAAAAAAAAAAAECcAABAnAAAAAAAAAAAAAAAAAAAAAAAAAAAAAAAAAAAAAAAAAAAAABQAAAAAAAAAwMD/AAAAAABkAAAAMgAAAAAAAABkAAAAAAAAAH9/fwAKAAAAHwAAAFQAAAD///8A////AQAAAAAAAAAAAAAAAAAAAAAAAAAAAAAAAAAAAAAAAAAAWVlZAH9/fwDn5uYDzMzMAMDA/wB/f38AAAAAAAAAAAAAAAAAAAAAAAAAAAAhAAAAGAAAABQAAACgJQAA+g8AAKAlAAB6JgAAEAAAACYAAAAIAAAA//////////8="/>
              </a:ext>
            </a:extLst>
          </p:cNvSpPr>
          <p:nvPr/>
        </p:nvSpPr>
        <p:spPr>
          <a:xfrm>
            <a:off x="6116320" y="2597150"/>
            <a:ext cx="0" cy="3657600"/>
          </a:xfrm>
          <a:prstGeom prst="line">
            <a:avLst/>
          </a:prstGeom>
          <a:noFill/>
          <a:ln w="101600" cap="flat" cmpd="dbl" algn="ctr">
            <a:solidFill>
              <a:srgbClr val="595959"/>
            </a:solidFill>
            <a:prstDash val="solid"/>
            <a:headEnd type="none"/>
            <a:tailEnd type="none"/>
          </a:ln>
          <a:effectLst/>
        </p:spPr>
      </p:sp>
      <p:pic>
        <p:nvPicPr>
          <p:cNvPr id="7" name="Content Placeholder 8" descr="A screenshot of a cell phone&#10;&#10;Description automatically generated"/>
          <p:cNvPicPr>
            <a:picLocks noChangeAspect="1"/>
            <a:extLst>
              <a:ext uri="smNativeData">
                <pr:smNativeData xmlns:pr="smNativeData" xmlns:p14="http://schemas.microsoft.com/office/powerpoint/2010/main" xmlns="" val="SMDATA_15_/ufCXRMAAAAlAAAAEQAAAC0AAAAAkAAAAEgAAACQAAAASAAAAAAAAAAAAAAAAAAAAAEAAABQAAAAAAAAAAAA4D8AAAAAAADgPwAAAAAAAOA/AAAAAAAA4D8AAAAAAADgPwAAAAAAAOA/AAAAAAAA4D8AAAAAAADgPwAAAAAAAOA/AAAAAAAA4D8CAAAAjAAAAAEAAAAAAAAAAAAACf///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DmmeyiDAAAABAAAAAAAAAAAAAAAAAAAAAAAAAAHgAAAGgAAAAAAAAAAAAAAAAAAAAAAAAAAAAAABAnAAAQJwAAAAAAAAAAAAAAAAAAAAAAAAAAAAAAAAAAAAAAAAAAAAAUAAAAAAAAAMDA/wAAAAAAZAAAADIAAAAAAAAAZAAAAAAAAAB/f38ACgAAAB8AAABUAAAAAAAAAv///wEAAAAAAAAAAAAAAAAAAAAAAAAAAAAAAAAAAAAAAAAAAAAAAAJ/f38A5+bmA8zMzADAwP8Af39/AAAAAAAAAAAAAAAAAP///wAAAAAAIQAAABgAAAAUAAAApicAAI4UAAA2SQAA5SEAABAAAAAmAAAACAAAAP//////////"/>
              </a:ext>
            </a:extLst>
          </p:cNvPicPr>
          <p:nvPr/>
        </p:nvPicPr>
        <p:blipFill>
          <a:blip r:embed="rId3"/>
          <a:stretch>
            <a:fillRect/>
          </a:stretch>
        </p:blipFill>
        <p:spPr>
          <a:xfrm>
            <a:off x="6445250" y="3341370"/>
            <a:ext cx="5455920" cy="2168525"/>
          </a:xfrm>
          <a:prstGeom prst="rect">
            <a:avLst/>
          </a:prstGeom>
          <a:solidFill>
            <a:schemeClr val="tx1"/>
          </a:solidFill>
          <a:ln>
            <a:noFill/>
          </a:ln>
          <a:effectLst/>
        </p:spPr>
      </p:pic>
      <p:sp>
        <p:nvSpPr>
          <p:cNvPr id="8" name="Rectangle 6"/>
          <p:cNvSpPr>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EAAAAAAAAAAAAAAP///wgAAAAAAAAAAAAAAAAAAAAAAAAAAAAAAAAAAAAAZAAAAAEAAABAAAAAAAAAAAAAAAAAAAAAAAAAAAAAAAAAAAAAAAAAAAAAAAAAAAAAAAAAAAAAAAAAAAAAAAAAAAAAAAAAAAAAAAAAAAAAAAAAAAAAAAAAAAAAAAAAAAAAFAAAADwAAAABAAAAAAAAAAAAA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EAAAAMAAAAEAAAAAAAAAAAAAAAAAAAAAAAAAAeAAAAaAAAAAAAAAAAAAAAAAAAAAAAAAAAAAAAECcAABAnAAAAAAAAAAAAAAAAAAAAAAAAAAAAAAAAAAAAAAAAAAAAABQAAAAAAAAAwMD/AAAAAABkAAAAMgAAAAAAAABkAAAAAAAAAH9/fwAKAAAAHwAAAFQAAAAAAAAA////AQAAAAAAAAAAAAAAAAAAAAAAAAAAAAAAAAAAAAAAAAAAAAAAAH9/fwDn5uYDzMzMAMDA/wB/f38AAAAAAAAAAAAAAAAAAAAAAAAAAAAhAAAAGAAAABQAAABxAgAAhRIAAEcFAAC5FQAAEAAAACYAAAAIAAAA//////////8="/>
              </a:ext>
            </a:extLst>
          </p:cNvSpPr>
          <p:nvPr/>
        </p:nvSpPr>
        <p:spPr>
          <a:xfrm>
            <a:off x="396875" y="3010535"/>
            <a:ext cx="461010" cy="520700"/>
          </a:xfrm>
          <a:prstGeom prst="rect">
            <a:avLst/>
          </a:prstGeom>
          <a:solidFill>
            <a:srgbClr val="000000"/>
          </a:solidFill>
          <a:ln w="12700" cap="flat" cmpd="sng" algn="ctr">
            <a:solidFill>
              <a:srgbClr val="000000"/>
            </a:solidFill>
            <a:prstDash val="solid"/>
            <a:headEnd type="none"/>
            <a:tailEnd type="none"/>
          </a:ln>
          <a:effectLst/>
        </p:spPr>
        <p:txBody>
          <a:bodyPr vert="horz" wrap="square" lIns="91440" tIns="45720" rIns="91440" bIns="45720" numCol="1" spcCol="215900" anchor="ctr"/>
          <a:lstStyle/>
          <a:p>
            <a:pPr marL="0" marR="0" lvl="0" indent="0" algn="ctr" defTabSz="914400" rtl="0" eaLnBrk="1" fontAlgn="auto" latinLnBrk="0" hangingPunct="1">
              <a:lnSpc>
                <a:spcPct val="100000"/>
              </a:lnSpc>
              <a:spcBef>
                <a:spcPts val="0"/>
              </a:spcBef>
              <a:spcAft>
                <a:spcPts val="0"/>
              </a:spcAft>
              <a:buClrTx/>
              <a:buSzTx/>
              <a:buFontTx/>
              <a:buNone/>
              <a:tabLst/>
              <a:defRPr lang="en-US">
                <a:solidFill>
                  <a:srgbClr val="FFFFFF"/>
                </a:solidFill>
                <a:latin typeface="Calibri" pitchFamily="2" charset="0"/>
                <a:ea typeface="Calibri" pitchFamily="2" charset="0"/>
                <a:cs typeface="Calibri" pitchFamily="2" charset="0"/>
              </a:defRPr>
            </a:pPr>
            <a:endParaRPr kumimoji="0" lang="en-GB" sz="1800" b="0" i="0" u="none" strike="noStrike" kern="1200" cap="none" spc="0" normalizeH="0" baseline="0" noProof="0">
              <a:ln>
                <a:noFill/>
              </a:ln>
              <a:solidFill>
                <a:srgbClr val="FFFFFF"/>
              </a:solidFill>
              <a:effectLst/>
              <a:uLnTx/>
              <a:uFillTx/>
              <a:latin typeface="Calibri" pitchFamily="2" charset="0"/>
              <a:cs typeface="Calibri" pitchFamily="2" charset="0"/>
            </a:endParaRPr>
          </a:p>
        </p:txBody>
      </p:sp>
      <p:sp>
        <p:nvSpPr>
          <p:cNvPr id="9" name="Rectangle 7"/>
          <p:cNvSpPr>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EAAAAAAAAAAAAAAP///wgAAAAAAAAAAAAAAAAAAAAAAAAAAAAAAAAAAAAAZAAAAAEAAABAAAAAAAAAAAAAAAAAAAAAAAAAAAAAAAAAAAAAAAAAAAAAAAAAAAAAAAAAAAAAAAAAAAAAAAAAAAAAAAAAAAAAAAAAAAAAAAAAAAAAAAAAAAAAAAAAAAAAFAAAADwAAAABAAAAAAAAAAAAA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EMAfQAMAAAAEAAAAAAAAAAAAAAAAAAAAAAAAAAeAAAAaAAAAAAAAAAAAAAAAAAAAAAAAAAAAAAAECcAABAnAAAAAAAAAAAAAAAAAAAAAAAAAAAAAAAAAAAAAAAAAAAAABQAAAAAAAAAwMD/AAAAAABkAAAAMgAAAAAAAABkAAAAAAAAAH9/fwAKAAAAHwAAAFQAAAAAAAAA////AQAAAAAAAAAAAAAAAAAAAAAAAAAAAAAAAAAAAAAAAAAAAAAAAH9/fwDn5uYDzMzMAMDA/wB/f38AAAAAAAAAAAAAAAAAAAAAAAAAAAAhAAAAGAAAABQAAACuBQAAhRIAAKMMAACOFAAAEAAAACYAAAAIAAAA//////////8="/>
              </a:ext>
            </a:extLst>
          </p:cNvSpPr>
          <p:nvPr/>
        </p:nvSpPr>
        <p:spPr>
          <a:xfrm>
            <a:off x="923290" y="3010535"/>
            <a:ext cx="1130935" cy="330835"/>
          </a:xfrm>
          <a:prstGeom prst="rect">
            <a:avLst/>
          </a:prstGeom>
          <a:solidFill>
            <a:srgbClr val="000000"/>
          </a:solidFill>
          <a:ln w="12700" cap="flat" cmpd="sng" algn="ctr">
            <a:solidFill>
              <a:srgbClr val="000000"/>
            </a:solidFill>
            <a:prstDash val="solid"/>
            <a:headEnd type="none"/>
            <a:tailEnd type="none"/>
          </a:ln>
          <a:effectLst/>
        </p:spPr>
        <p:txBody>
          <a:bodyPr vert="horz" wrap="square" lIns="91440" tIns="45720" rIns="91440" bIns="45720" numCol="1" spcCol="215900" anchor="ctr"/>
          <a:lstStyle/>
          <a:p>
            <a:pPr marL="0" marR="0" lvl="0" indent="0" algn="ctr" defTabSz="914400" rtl="0" eaLnBrk="1" fontAlgn="auto" latinLnBrk="0" hangingPunct="1">
              <a:lnSpc>
                <a:spcPct val="100000"/>
              </a:lnSpc>
              <a:spcBef>
                <a:spcPts val="0"/>
              </a:spcBef>
              <a:spcAft>
                <a:spcPts val="0"/>
              </a:spcAft>
              <a:buClrTx/>
              <a:buSzTx/>
              <a:buFontTx/>
              <a:buNone/>
              <a:tabLst/>
              <a:defRPr lang="en-US">
                <a:solidFill>
                  <a:srgbClr val="FFFFFF"/>
                </a:solidFill>
                <a:latin typeface="Calibri" pitchFamily="2" charset="0"/>
                <a:ea typeface="Calibri" pitchFamily="2" charset="0"/>
                <a:cs typeface="Calibri" pitchFamily="2" charset="0"/>
              </a:defRPr>
            </a:pPr>
            <a:endParaRPr kumimoji="0" lang="en-GB" sz="1800" b="0" i="0" u="none" strike="noStrike" kern="1200" cap="none" spc="0" normalizeH="0" baseline="0" noProof="0">
              <a:ln>
                <a:noFill/>
              </a:ln>
              <a:solidFill>
                <a:srgbClr val="FFFFFF"/>
              </a:solidFill>
              <a:effectLst/>
              <a:uLnTx/>
              <a:uFillTx/>
              <a:latin typeface="Calibri" pitchFamily="2" charset="0"/>
              <a:cs typeface="Calibri" pitchFamily="2" charset="0"/>
            </a:endParaRPr>
          </a:p>
        </p:txBody>
      </p:sp>
      <p:sp>
        <p:nvSpPr>
          <p:cNvPr id="10" name="Rectangle 18"/>
          <p:cNvSpPr>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EAAAAAAAAAAAAAAP///wgAAAAAAAAAAAAAAAAAAAAAAAAAAAAAAAAAAAAAZAAAAAEAAABAAAAAAAAAAAAAAAAAAAAAAAAAAAAAAAAAAAAAAAAAAAAAAAAAAAAAAAAAAAAAAAAAAAAAAAAAAAAAAAAAAAAAAAAAAAAAAAAAAAAAAAAAAAAAAAAAAAAAFAAAADwAAAABAAAAAAAAAAAAA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hrXgkMAAAAEAAAAAAAAAAAAAAAAAAAAAAAAAAeAAAAaAAAAAAAAAAAAAAAAAAAAAAAAAAAAAAAECcAABAnAAAAAAAAAAAAAAAAAAAAAAAAAAAAAAAAAAAAAAAAAAAAABQAAAAAAAAAwMD/AAAAAABkAAAAMgAAAAAAAABkAAAAAAAAAH9/fwAKAAAAHwAAAFQAAAAAAAAA////AQAAAAAAAAAAAAAAAAAAAAAAAAAAAAAAAAAAAAAAAAAAAAAAAH9/fwDn5uYDzMzMAMDA/wB/f38AAAAAAAAAAAAAAAAAAAAAAAAAAAAhAAAAGAAAABQAAACEKAAAuRUAAAssAAARGQAAEAAAACYAAAAIAAAA//////////8="/>
              </a:ext>
            </a:extLst>
          </p:cNvSpPr>
          <p:nvPr/>
        </p:nvSpPr>
        <p:spPr>
          <a:xfrm>
            <a:off x="6586220" y="3531235"/>
            <a:ext cx="573405" cy="543560"/>
          </a:xfrm>
          <a:prstGeom prst="rect">
            <a:avLst/>
          </a:prstGeom>
          <a:solidFill>
            <a:srgbClr val="000000"/>
          </a:solidFill>
          <a:ln w="12700" cap="flat" cmpd="sng" algn="ctr">
            <a:solidFill>
              <a:srgbClr val="000000"/>
            </a:solidFill>
            <a:prstDash val="solid"/>
            <a:headEnd type="none"/>
            <a:tailEnd type="none"/>
          </a:ln>
          <a:effectLst/>
        </p:spPr>
        <p:txBody>
          <a:bodyPr vert="horz" wrap="square" lIns="91440" tIns="45720" rIns="91440" bIns="45720" numCol="1" spcCol="215900" anchor="ctr"/>
          <a:lstStyle/>
          <a:p>
            <a:pPr marL="0" marR="0" lvl="0" indent="0" algn="ctr" defTabSz="914400" rtl="0" eaLnBrk="1" fontAlgn="auto" latinLnBrk="0" hangingPunct="1">
              <a:lnSpc>
                <a:spcPct val="100000"/>
              </a:lnSpc>
              <a:spcBef>
                <a:spcPts val="0"/>
              </a:spcBef>
              <a:spcAft>
                <a:spcPts val="0"/>
              </a:spcAft>
              <a:buClrTx/>
              <a:buSzTx/>
              <a:buFontTx/>
              <a:buNone/>
              <a:tabLst/>
              <a:defRPr lang="en-US">
                <a:solidFill>
                  <a:srgbClr val="FFFFFF"/>
                </a:solidFill>
                <a:latin typeface="Calibri" pitchFamily="2" charset="0"/>
                <a:ea typeface="Calibri" pitchFamily="2" charset="0"/>
                <a:cs typeface="Calibri" pitchFamily="2" charset="0"/>
              </a:defRPr>
            </a:pPr>
            <a:endParaRPr kumimoji="0" lang="en-GB" sz="1800" b="0" i="0" u="none" strike="noStrike" kern="1200" cap="none" spc="0" normalizeH="0" baseline="0" noProof="0">
              <a:ln>
                <a:noFill/>
              </a:ln>
              <a:solidFill>
                <a:srgbClr val="FFFFFF"/>
              </a:solidFill>
              <a:effectLst/>
              <a:uLnTx/>
              <a:uFillTx/>
              <a:latin typeface="Calibri" pitchFamily="2" charset="0"/>
              <a:cs typeface="Calibri" pitchFamily="2" charset="0"/>
            </a:endParaRPr>
          </a:p>
        </p:txBody>
      </p:sp>
      <p:sp>
        <p:nvSpPr>
          <p:cNvPr id="11" name="Rectangle 19"/>
          <p:cNvSpPr>
            <a:extLst>
              <a:ext uri="smNativeData">
                <pr:smNativeData xmlns:pr="smNativeData" xmlns:p14="http://schemas.microsoft.com/office/powerpoint/2010/main" xmlns="" val="SMDATA_13_/ufCXRMAAAAlAAAAZAAAAA0AAAAAkAAAAEgAAACQAAAASAAAAAAAAAABAAAAAAAAAAEAAABQAAAAAAAAAAAA4D8AAAAAAADgPwAAAAAAAOA/AAAAAAAA4D8AAAAAAADgPwAAAAAAAOA/AAAAAAAA4D8AAAAAAADgPwAAAAAAAOA/AAAAAAAA4D8CAAAAjAAAAAEAAAAAAAAAAAAAAP///wgAAAAAAAAAAAAAAAAAAAAAAAAAAAAAAAAAAAAAZAAAAAEAAABAAAAAAAAAAAAAAAAAAAAAAAAAAAAAAAAAAAAAAAAAAAAAAAAAAAAAAAAAAAAAAAAAAAAAAAAAAAAAAAAAAAAAAAAAAAAAAAAAAAAAAAAAAAAAAAAAAAAAFAAAADwAAAABAAAAAAAAAAAAA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CAAAMAAAAEAAAAAAAAAAAAAAAAAAAAAAAAAAeAAAAaAAAAAAAAAAAAAAAAAAAAAAAAAAAAAAAECcAABAnAAAAAAAAAAAAAAAAAAAAAAAAAAAAAAAAAAAAAAAAAAAAABQAAAAAAAAAwMD/AAAAAABkAAAAMgAAAAAAAABkAAAAAAAAAH9/fwAKAAAAHwAAAFQAAAAAAAAA////AQAAAAAAAAAAAAAAAAAAAAAAAAAAAAAAAAAAAAAAAAAAAAAAAH9/fwDn5uYDzMzMAMDA/wB/f38AAAAAAAAAAAAAAAAAAAAAAAAAAAAhAAAAGAAAABQAAADpLAAAIBUAAHxAAAApFwAAEAAAACYAAAAIAAAA//////////8="/>
              </a:ext>
            </a:extLst>
          </p:cNvSpPr>
          <p:nvPr/>
        </p:nvSpPr>
        <p:spPr>
          <a:xfrm>
            <a:off x="7300595" y="3434080"/>
            <a:ext cx="3181985" cy="330835"/>
          </a:xfrm>
          <a:prstGeom prst="rect">
            <a:avLst/>
          </a:prstGeom>
          <a:solidFill>
            <a:srgbClr val="000000"/>
          </a:solidFill>
          <a:ln w="12700" cap="flat" cmpd="sng" algn="ctr">
            <a:solidFill>
              <a:srgbClr val="000000"/>
            </a:solidFill>
            <a:prstDash val="solid"/>
            <a:headEnd type="none"/>
            <a:tailEnd type="none"/>
          </a:ln>
          <a:effectLst/>
        </p:spPr>
        <p:txBody>
          <a:bodyPr vert="horz" wrap="square" lIns="91440" tIns="45720" rIns="91440" bIns="45720" numCol="1" spcCol="215900" anchor="ctr"/>
          <a:lstStyle/>
          <a:p>
            <a:pPr marL="0" marR="0" lvl="0" indent="0" algn="ctr" defTabSz="914400" rtl="0" eaLnBrk="1" fontAlgn="auto" latinLnBrk="0" hangingPunct="1">
              <a:lnSpc>
                <a:spcPct val="100000"/>
              </a:lnSpc>
              <a:spcBef>
                <a:spcPts val="0"/>
              </a:spcBef>
              <a:spcAft>
                <a:spcPts val="0"/>
              </a:spcAft>
              <a:buClrTx/>
              <a:buSzTx/>
              <a:buFontTx/>
              <a:buNone/>
              <a:tabLst/>
              <a:defRPr lang="en-US">
                <a:solidFill>
                  <a:srgbClr val="FFFFFF"/>
                </a:solidFill>
                <a:latin typeface="Calibri" pitchFamily="2" charset="0"/>
                <a:ea typeface="Calibri" pitchFamily="2" charset="0"/>
                <a:cs typeface="Calibri" pitchFamily="2" charset="0"/>
              </a:defRPr>
            </a:pPr>
            <a:endParaRPr kumimoji="0" lang="en-GB" sz="1800" b="0" i="0" u="none" strike="noStrike" kern="1200" cap="none" spc="0" normalizeH="0" baseline="0" noProof="0">
              <a:ln>
                <a:noFill/>
              </a:ln>
              <a:solidFill>
                <a:srgbClr val="FFFFFF"/>
              </a:solidFill>
              <a:effectLst/>
              <a:uLnTx/>
              <a:uFillTx/>
              <a:latin typeface="Calibri" pitchFamily="2" charset="0"/>
              <a:cs typeface="Calibri" pitchFamily="2" charset="0"/>
            </a:endParaRPr>
          </a:p>
        </p:txBody>
      </p:sp>
      <p:sp>
        <p:nvSpPr>
          <p:cNvPr id="12" name="Date Placeholder 11">
            <a:extLst>
              <a:ext uri="{FF2B5EF4-FFF2-40B4-BE49-F238E27FC236}">
                <a16:creationId xmlns:a16="http://schemas.microsoft.com/office/drawing/2014/main" id="{557BB923-0EEF-4358-9E0D-CB072D957F1A}"/>
              </a:ext>
            </a:extLst>
          </p:cNvPr>
          <p:cNvSpPr>
            <a:spLocks noGrp="1"/>
          </p:cNvSpPr>
          <p:nvPr>
            <p:ph type="dt" sz="half" idx="10"/>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lang="en-US"/>
            </a:pPr>
            <a:fld id="{89244EC1-BC26-4DA8-847B-F227DF7CB4E0}" type="datetime1">
              <a:rPr kumimoji="0" lang="en-US"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l" defTabSz="457200" eaLnBrk="1" fontAlgn="auto" latinLnBrk="0" hangingPunct="1">
                <a:lnSpc>
                  <a:spcPct val="100000"/>
                </a:lnSpc>
                <a:spcBef>
                  <a:spcPts val="0"/>
                </a:spcBef>
                <a:spcAft>
                  <a:spcPts val="0"/>
                </a:spcAft>
                <a:buClrTx/>
                <a:buSzTx/>
                <a:buFontTx/>
                <a:buNone/>
                <a:tabLst/>
                <a:defRPr lang="en-US"/>
              </a:pPr>
              <a:t>11/11/2021</a:t>
            </a:fld>
            <a:endParaRPr kumimoji="0" lang="en-US"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
        <p:nvSpPr>
          <p:cNvPr id="13" name="Slide Number Placeholder 12">
            <a:extLst>
              <a:ext uri="{FF2B5EF4-FFF2-40B4-BE49-F238E27FC236}">
                <a16:creationId xmlns:a16="http://schemas.microsoft.com/office/drawing/2014/main" id="{1C4D114F-367E-42CC-84ED-BAF69B6C160D}"/>
              </a:ext>
            </a:extLst>
          </p:cNvPr>
          <p:cNvSpPr>
            <a:spLocks noGrp="1"/>
          </p:cNvSpPr>
          <p:nvPr>
            <p:ph type="sldNum" sz="quarter" idx="12"/>
          </p:nvPr>
        </p:nvSpPr>
        <p:spPr/>
        <p:txBody>
          <a:bodyPr/>
          <a:lstStyle/>
          <a:p>
            <a:pPr marL="0" marR="0" lvl="0" indent="0" algn="r" defTabSz="457200" eaLnBrk="1" fontAlgn="auto" latinLnBrk="0" hangingPunct="1">
              <a:lnSpc>
                <a:spcPct val="100000"/>
              </a:lnSpc>
              <a:spcBef>
                <a:spcPts val="0"/>
              </a:spcBef>
              <a:spcAft>
                <a:spcPts val="0"/>
              </a:spcAft>
              <a:buClrTx/>
              <a:buSzTx/>
              <a:buFontTx/>
              <a:buNone/>
              <a:tabLst/>
              <a:defRPr lang="en-US"/>
            </a:pPr>
            <a:fld id="{3E85CE62-2CD3-D038-9D3D-DA6D80736B8F}" type="slidenum">
              <a:rPr kumimoji="0" lang="en-GB" sz="1200" b="0" i="0" u="none" strike="noStrike" kern="1" cap="none" spc="0" normalizeH="0" baseline="0" noProof="0" smtClean="0">
                <a:ln>
                  <a:noFill/>
                </a:ln>
                <a:solidFill>
                  <a:srgbClr val="8C8C8C"/>
                </a:solidFill>
                <a:effectLst/>
                <a:uLnTx/>
                <a:uFillTx/>
                <a:latin typeface="Calibri" pitchFamily="2" charset="0"/>
                <a:cs typeface="Calibri" pitchFamily="2" charset="0"/>
              </a:rPr>
              <a:pPr marL="0" marR="0" lvl="0" indent="0" algn="r" defTabSz="457200" eaLnBrk="1" fontAlgn="auto" latinLnBrk="0" hangingPunct="1">
                <a:lnSpc>
                  <a:spcPct val="100000"/>
                </a:lnSpc>
                <a:spcBef>
                  <a:spcPts val="0"/>
                </a:spcBef>
                <a:spcAft>
                  <a:spcPts val="0"/>
                </a:spcAft>
                <a:buClrTx/>
                <a:buSzTx/>
                <a:buFontTx/>
                <a:buNone/>
                <a:tabLst/>
                <a:defRPr lang="en-US"/>
              </a:pPr>
              <a:t>92</a:t>
            </a:fld>
            <a:endParaRPr kumimoji="0" lang="en-GB" sz="1200" b="0" i="0" u="none" strike="noStrike" kern="1" cap="none" spc="0" normalizeH="0" baseline="0" noProof="0">
              <a:ln>
                <a:noFill/>
              </a:ln>
              <a:solidFill>
                <a:srgbClr val="8C8C8C"/>
              </a:solidFill>
              <a:effectLst/>
              <a:uLnTx/>
              <a:uFillTx/>
              <a:latin typeface="Calibri" pitchFamily="2" charset="0"/>
              <a:cs typeface="Calibri" pitchFamily="2" charset="0"/>
            </a:endParaRPr>
          </a:p>
        </p:txBody>
      </p:sp>
    </p:spTree>
    <p:extLst>
      <p:ext uri="{BB962C8B-B14F-4D97-AF65-F5344CB8AC3E}">
        <p14:creationId xmlns:p14="http://schemas.microsoft.com/office/powerpoint/2010/main" val="108487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7" grpId="0" animBg="1" advAuto="0"/>
    </p:bldLst>
    <p:extLst>
      <p:ext uri="smNativeData">
        <pr:smNativeData xmlns:pr="smNativeData" xmlns:p14="http://schemas.microsoft.com/office/powerpoint/2010/main" xmlns="" val="/ufCXQIAAAAFAAAA/f///wEAAAABAAAAAAAAAAAAAAAAAAAAAAAAAAkAAAD9////AQAAAAEAAAAAAAAAAAAAAAAAAAAAAAAA"/>
      </p:ext>
    </p:ext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1C3285-E33E-4285-9A76-968080F76327}"/>
              </a:ext>
            </a:extLst>
          </p:cNvPr>
          <p:cNvPicPr>
            <a:picLocks noChangeAspect="1"/>
          </p:cNvPicPr>
          <p:nvPr/>
        </p:nvPicPr>
        <p:blipFill rotWithShape="1">
          <a:blip r:embed="rId2">
            <a:alphaModFix/>
          </a:blip>
          <a:srcRect t="5182" b="11792"/>
          <a:stretch/>
        </p:blipFill>
        <p:spPr>
          <a:xfrm>
            <a:off x="20" y="10"/>
            <a:ext cx="12191980" cy="6857990"/>
          </a:xfrm>
          <a:prstGeom prst="rect">
            <a:avLst/>
          </a:prstGeom>
        </p:spPr>
      </p:pic>
      <p:sp>
        <p:nvSpPr>
          <p:cNvPr id="6" name="Subtitle 5">
            <a:extLst>
              <a:ext uri="{FF2B5EF4-FFF2-40B4-BE49-F238E27FC236}">
                <a16:creationId xmlns:a16="http://schemas.microsoft.com/office/drawing/2014/main" id="{48F25286-2C35-4850-8CA7-5C05F0BF07D5}"/>
              </a:ext>
            </a:extLst>
          </p:cNvPr>
          <p:cNvSpPr>
            <a:spLocks noGrp="1"/>
          </p:cNvSpPr>
          <p:nvPr>
            <p:ph type="subTitle" idx="1"/>
          </p:nvPr>
        </p:nvSpPr>
        <p:spPr>
          <a:xfrm>
            <a:off x="1257300" y="902698"/>
            <a:ext cx="9144000" cy="1655445"/>
          </a:xfrm>
        </p:spPr>
        <p:txBody>
          <a:bodyPr/>
          <a:lstStyle/>
          <a:p>
            <a:r>
              <a:rPr lang="it-IT" sz="4800" dirty="0">
                <a:solidFill>
                  <a:schemeClr val="bg1"/>
                </a:solidFill>
                <a:latin typeface="+mn-lt"/>
              </a:rPr>
              <a:t>Grazie per l’attenzione!</a:t>
            </a:r>
            <a:endParaRPr lang="en-GB" sz="4800" dirty="0"/>
          </a:p>
        </p:txBody>
      </p:sp>
    </p:spTree>
    <p:extLst>
      <p:ext uri="{BB962C8B-B14F-4D97-AF65-F5344CB8AC3E}">
        <p14:creationId xmlns:p14="http://schemas.microsoft.com/office/powerpoint/2010/main" val="733793379"/>
      </p:ext>
    </p:extLst>
  </p:cSld>
  <p:clrMapOvr>
    <a:masterClrMapping/>
  </p:clrMapOvr>
</p:sld>
</file>

<file path=ppt/theme/theme1.xml><?xml version="1.0" encoding="utf-8"?>
<a:theme xmlns:a="http://schemas.openxmlformats.org/drawingml/2006/main" name="Presentation">
  <a:themeElements>
    <a:clrScheme name="Presentation 1">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Presentation">
      <a:majorFont>
        <a:latin typeface="Calibri Light"/>
        <a:ea typeface="Calibri Light"/>
        <a:cs typeface="Calibri Light"/>
      </a:majorFont>
      <a:minorFont>
        <a:latin typeface="Calibri"/>
        <a:ea typeface="Calibri"/>
        <a:cs typeface="Calibr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prstTxWarp prst="textNoShape">
          <a:avLst/>
        </a:prstTxWarp>
        <a:noAutofit/>
      </a:bodyPr>
      <a:lstStyle>
        <a:defPPr>
          <a:defRPr/>
        </a:defPPr>
      </a:lstStyle>
      <a:style>
        <a:lnRef idx="0">
          <a:schemeClr val="accent1"/>
        </a:lnRef>
        <a:fillRef idx="0">
          <a:schemeClr val="accent1"/>
        </a:fillRef>
        <a:effectRef idx="0">
          <a:schemeClr val="accent1"/>
        </a:effectRef>
        <a:fontRef idx="minor">
          <a:schemeClr val="lt1"/>
        </a:fontRef>
      </a:style>
    </a:spDef>
  </a:objectDefaults>
  <a:extraClrSchemeLst>
    <a:extraClrScheme>
      <a:clrScheme name="Presentation 1">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resentation">
  <a:themeElements>
    <a:clrScheme name="Presentation 1">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Presentation">
      <a:majorFont>
        <a:latin typeface="Calibri Light"/>
        <a:ea typeface="Calibri Light"/>
        <a:cs typeface="Calibri Light"/>
      </a:majorFont>
      <a:minorFont>
        <a:latin typeface="Calibri"/>
        <a:ea typeface="Calibri"/>
        <a:cs typeface="Calibr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prstTxWarp prst="textNoShape">
          <a:avLst/>
        </a:prstTxWarp>
        <a:noAutofit/>
      </a:bodyPr>
      <a:lstStyle>
        <a:defPPr>
          <a:defRPr/>
        </a:defPPr>
      </a:lstStyle>
      <a:style>
        <a:lnRef idx="0">
          <a:schemeClr val="accent1"/>
        </a:lnRef>
        <a:fillRef idx="0">
          <a:schemeClr val="accent1"/>
        </a:fillRef>
        <a:effectRef idx="0">
          <a:schemeClr val="accent1"/>
        </a:effectRef>
        <a:fontRef idx="minor">
          <a:schemeClr val="lt1"/>
        </a:fontRef>
      </a:style>
    </a:spDef>
  </a:objectDefaults>
  <a:extraClrSchemeLst>
    <a:extraClrScheme>
      <a:clrScheme name="Presentation 1">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Presentation">
  <a:themeElements>
    <a:clrScheme name="Presentation 1">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Presentation">
      <a:majorFont>
        <a:latin typeface="Calibri Light"/>
        <a:ea typeface="Calibri Light"/>
        <a:cs typeface="Calibri Light"/>
      </a:majorFont>
      <a:minorFont>
        <a:latin typeface="Calibri"/>
        <a:ea typeface="Calibri"/>
        <a:cs typeface="Calibr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prstTxWarp prst="textNoShape">
          <a:avLst/>
        </a:prstTxWarp>
        <a:noAutofit/>
      </a:bodyPr>
      <a:lstStyle>
        <a:defPPr>
          <a:defRPr/>
        </a:defPPr>
      </a:lstStyle>
      <a:style>
        <a:lnRef idx="0">
          <a:schemeClr val="accent1"/>
        </a:lnRef>
        <a:fillRef idx="0">
          <a:schemeClr val="accent1"/>
        </a:fillRef>
        <a:effectRef idx="0">
          <a:schemeClr val="accent1"/>
        </a:effectRef>
        <a:fontRef idx="minor">
          <a:schemeClr val="lt1"/>
        </a:fontRef>
      </a:style>
    </a:spDef>
  </a:objectDefaults>
  <a:extraClrSchemeLst>
    <a:extraClrScheme>
      <a:clrScheme name="Presentation 1">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Presentation">
  <a:themeElements>
    <a:clrScheme name="Presentation 1">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Presentation">
      <a:majorFont>
        <a:latin typeface="Calibri Light"/>
        <a:ea typeface="Calibri Light"/>
        <a:cs typeface="Calibri Light"/>
      </a:majorFont>
      <a:minorFont>
        <a:latin typeface="Calibri"/>
        <a:ea typeface="Calibri"/>
        <a:cs typeface="Calibr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prstTxWarp prst="textNoShape">
          <a:avLst/>
        </a:prstTxWarp>
        <a:noAutofit/>
      </a:bodyPr>
      <a:lstStyle>
        <a:defPPr>
          <a:defRPr/>
        </a:defPPr>
      </a:lstStyle>
      <a:style>
        <a:lnRef idx="0">
          <a:schemeClr val="accent1"/>
        </a:lnRef>
        <a:fillRef idx="0">
          <a:schemeClr val="accent1"/>
        </a:fillRef>
        <a:effectRef idx="0">
          <a:schemeClr val="accent1"/>
        </a:effectRef>
        <a:fontRef idx="minor">
          <a:schemeClr val="lt1"/>
        </a:fontRef>
      </a:style>
    </a:spDef>
  </a:objectDefaults>
  <a:extraClrSchemeLst>
    <a:extraClrScheme>
      <a:clrScheme name="Presentation 1">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resentation">
  <a:themeElements>
    <a:clrScheme name="Presentation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resentation">
      <a:majorFont>
        <a:latin typeface="Calibri Light"/>
        <a:ea typeface="Calibri Light"/>
        <a:cs typeface="Calibri Light"/>
      </a:majorFont>
      <a:minorFont>
        <a:latin typeface="Calibri"/>
        <a:ea typeface="Calibri"/>
        <a:cs typeface="Calibr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prstTxWarp prst="textNoShape">
          <a:avLst/>
        </a:prstTxWarp>
        <a:noAutofit/>
      </a:bodyPr>
      <a:lstStyle>
        <a:defPPr>
          <a:defRPr/>
        </a:defPPr>
      </a:lstStyle>
      <a:style>
        <a:lnRef idx="0">
          <a:schemeClr val="accent1"/>
        </a:lnRef>
        <a:fillRef idx="0">
          <a:schemeClr val="accent1"/>
        </a:fillRef>
        <a:effectRef idx="0">
          <a:schemeClr val="accent1"/>
        </a:effectRef>
        <a:fontRef idx="minor">
          <a:schemeClr val="lt1"/>
        </a:fontRef>
      </a:style>
    </a:spDef>
  </a:objectDefaults>
  <a:extraClrSchemeLst>
    <a:extraClrScheme>
      <a:clrScheme name="Presentation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0</TotalTime>
  <Words>12771</Words>
  <Application>Microsoft Office PowerPoint</Application>
  <PresentationFormat>Widescreen</PresentationFormat>
  <Paragraphs>590</Paragraphs>
  <Slides>93</Slides>
  <Notes>4</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93</vt:i4>
      </vt:variant>
    </vt:vector>
  </HeadingPairs>
  <TitlesOfParts>
    <vt:vector size="108" baseType="lpstr">
      <vt:lpstr>Arial</vt:lpstr>
      <vt:lpstr>Calibri</vt:lpstr>
      <vt:lpstr>Calibri  </vt:lpstr>
      <vt:lpstr>Calibri Light</vt:lpstr>
      <vt:lpstr>Gill Sans MT</vt:lpstr>
      <vt:lpstr>SimonciniGaramondStd</vt:lpstr>
      <vt:lpstr>SimonciniGaramondStd-Italic</vt:lpstr>
      <vt:lpstr>SimonciniGaramondStd-SC700</vt:lpstr>
      <vt:lpstr>Wingdings</vt:lpstr>
      <vt:lpstr>Presentation</vt:lpstr>
      <vt:lpstr>Office Theme</vt:lpstr>
      <vt:lpstr>1_Presentation</vt:lpstr>
      <vt:lpstr>2_Office Theme</vt:lpstr>
      <vt:lpstr>2_Presentation</vt:lpstr>
      <vt:lpstr>3_Presentation</vt:lpstr>
      <vt:lpstr>La «piramide» dell’odio</vt:lpstr>
      <vt:lpstr>Alcuni spunti iniziali</vt:lpstr>
      <vt:lpstr>PowerPoint Presentation</vt:lpstr>
      <vt:lpstr>PowerPoint Presentation</vt:lpstr>
      <vt:lpstr>I discorsi d’odio:  una definizione problematica</vt:lpstr>
      <vt:lpstr>Tante definizioni</vt:lpstr>
      <vt:lpstr>Un odio a forma di piramide?</vt:lpstr>
      <vt:lpstr>Circolarità delle definizioni?</vt:lpstr>
      <vt:lpstr>Discorsi? D’odio?</vt:lpstr>
      <vt:lpstr> Odio: che cosa, come, di chi</vt:lpstr>
      <vt:lpstr>Che cos’è l’odio?</vt:lpstr>
      <vt:lpstr>Dove nasce l’odio (cognitivamente)?</vt:lpstr>
      <vt:lpstr>La «dissonanza cognitiva»</vt:lpstr>
      <vt:lpstr>Chi è l’hater?</vt:lpstr>
      <vt:lpstr>Odio verso chi? Perché?</vt:lpstr>
      <vt:lpstr>Profiling: delle vittime, dell’hater, o delle motivazioni dell’hater?</vt:lpstr>
      <vt:lpstr>Poche certezze e molti dubbi</vt:lpstr>
      <vt:lpstr>Troll vs odiatori vs follower etc...</vt:lpstr>
      <vt:lpstr>Non segmenti, ma continuum?</vt:lpstr>
      <vt:lpstr>La rete come facilitatore dell’odio?</vt:lpstr>
      <vt:lpstr>Le specificità dell’odio online</vt:lpstr>
      <vt:lpstr>Inoltre…</vt:lpstr>
      <vt:lpstr>La metafora del balcone</vt:lpstr>
      <vt:lpstr>Conformità e silenzio</vt:lpstr>
      <vt:lpstr>Internet governance e diritto</vt:lpstr>
      <vt:lpstr>Le responsabilità dei soggetti</vt:lpstr>
      <vt:lpstr>Criticità</vt:lpstr>
      <vt:lpstr>I contenuti di Internet</vt:lpstr>
      <vt:lpstr>Contenuti illeciti: hate-speech, cyberbullismo, cyberstalking</vt:lpstr>
      <vt:lpstr>Una legge per lo hate speech online?</vt:lpstr>
      <vt:lpstr>Ddl Boldrini Misure per la prevenzione e il contrasto delle manifestazioni d’odio sulla rete internet </vt:lpstr>
      <vt:lpstr>PowerPoint Presentation</vt:lpstr>
      <vt:lpstr>PowerPoint Presentation</vt:lpstr>
      <vt:lpstr>PowerPoint Presentation</vt:lpstr>
      <vt:lpstr>PowerPoint Presentation</vt:lpstr>
      <vt:lpstr>PowerPoint Presentation</vt:lpstr>
      <vt:lpstr>Moderazione online: una questione cruciale</vt:lpstr>
      <vt:lpstr> Ma torniamo alla definizione…</vt:lpstr>
      <vt:lpstr>Hate speech: alcune variabili – o indicatori - da tenere in conto?</vt:lpstr>
      <vt:lpstr>Variabili di contesto: alcune decisioni della Corte Europea</vt:lpstr>
      <vt:lpstr>Caso Vejdeland and others v Sweden (2012)</vt:lpstr>
      <vt:lpstr>Una costante «pragmatica»?</vt:lpstr>
      <vt:lpstr>Discorsi d’odio e atti linguistici</vt:lpstr>
      <vt:lpstr>Ingiustizia discorsiva e importanza della percezione e dell’agency di chi è ‘vittima’</vt:lpstr>
      <vt:lpstr>Girare a vuoto?</vt:lpstr>
      <vt:lpstr>Categorizzare le forme d’odio: una prospettiva alternativa?</vt:lpstr>
      <vt:lpstr>Forme di hate speech (Discussion paper on outlines for Recommendation on Combating Hate Speech, December 2020)</vt:lpstr>
      <vt:lpstr>Draft Recommendation of the Committee of Ministers to member States on Combating HS</vt:lpstr>
      <vt:lpstr>Draft Recommendation of the Committee of Ministers to member States on Combating HS</vt:lpstr>
      <vt:lpstr>Stereotipi e pregiudizi</vt:lpstr>
      <vt:lpstr>La “Piramide dell’odio” (Commissione Jo Cox)</vt:lpstr>
      <vt:lpstr>PowerPoint Presentation</vt:lpstr>
      <vt:lpstr>Stereotipo...</vt:lpstr>
      <vt:lpstr>...e pregiudizio</vt:lpstr>
      <vt:lpstr>Riconoscere la «lunga durata»</vt:lpstr>
      <vt:lpstr>Ci portano le malattie?</vt:lpstr>
      <vt:lpstr>Qui e ora?</vt:lpstr>
      <vt:lpstr>PowerPoint Presentation</vt:lpstr>
      <vt:lpstr>Contagio e xenofobia</vt:lpstr>
      <vt:lpstr>La difesa del confine</vt:lpstr>
      <vt:lpstr>Il ritono del «border spectacle»</vt:lpstr>
      <vt:lpstr>Lo “spettacolo” del confine</vt:lpstr>
      <vt:lpstr>PowerPoint Presentation</vt:lpstr>
      <vt:lpstr>Un (mio) approccio diacronico e comparato</vt:lpstr>
      <vt:lpstr>Le forme linguistiche dell’odio</vt:lpstr>
      <vt:lpstr>Possibili forme di «hate speech»  (secondo le definizioni e la letteratura internazionale)</vt:lpstr>
      <vt:lpstr>Per una analisi multilivello</vt:lpstr>
      <vt:lpstr>L’odio esplicito (o metadiscorsivo)</vt:lpstr>
      <vt:lpstr>Il lessico: le “hate words”</vt:lpstr>
      <vt:lpstr>Per una classificazione delle “parole per ferire” </vt:lpstr>
      <vt:lpstr>Dal lessico alla morfologia</vt:lpstr>
      <vt:lpstr>Dal Barometro dell’odio 2020 “Sessismo da tastiera” di Amnesty </vt:lpstr>
      <vt:lpstr>Si può dire (per la legge)?</vt:lpstr>
      <vt:lpstr>Prevenire le hate words: Basta l’algoritmo?</vt:lpstr>
      <vt:lpstr> Prosodia semantica Collocazione sostantivo migration + verbo</vt:lpstr>
      <vt:lpstr>Addensamento semantico</vt:lpstr>
      <vt:lpstr>Intersezionalità: un problema anche semantico?</vt:lpstr>
      <vt:lpstr>Toxic Twitter (Amnesty)</vt:lpstr>
      <vt:lpstr>Tasmina Ahmed-Sheikh</vt:lpstr>
      <vt:lpstr>L’odio anti-femminista</vt:lpstr>
      <vt:lpstr>Il “benaltrismo” e la coperta corta</vt:lpstr>
      <vt:lpstr>Crittografie</vt:lpstr>
      <vt:lpstr>Fascio-font nelle scritture “esposte”</vt:lpstr>
      <vt:lpstr>Rumore  di fondo  sui giornali:  la “vox populi” e la finta citazione</vt:lpstr>
      <vt:lpstr>Noi vs loro (othering)</vt:lpstr>
      <vt:lpstr>Non dico ma… dico</vt:lpstr>
      <vt:lpstr>Implicature conversazionali e presupposizioni</vt:lpstr>
      <vt:lpstr>Il livello testuale- argomentativo</vt:lpstr>
      <vt:lpstr>Figure retoriche</vt:lpstr>
      <vt:lpstr>Figure retoriche e tropi narrativi</vt:lpstr>
      <vt:lpstr>Fallacie retorico-argomentative</vt:lpstr>
      <vt:lpstr>Fallacie retorico-argomentative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#ODIO. SPUNTI DI RESISTENZA (INTERCULTURALE) ALLA VIOLENZADELLE PAROLE</dc:title>
  <dc:creator>Federico Faloppa</dc:creator>
  <cp:lastModifiedBy>Federico Faloppa</cp:lastModifiedBy>
  <cp:revision>60</cp:revision>
  <cp:lastPrinted>2021-02-24T16:52:59Z</cp:lastPrinted>
  <dcterms:created xsi:type="dcterms:W3CDTF">2021-02-04T15:48:31Z</dcterms:created>
  <dcterms:modified xsi:type="dcterms:W3CDTF">2021-11-11T16:04:47Z</dcterms:modified>
</cp:coreProperties>
</file>