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14A2B-372C-481A-AA1A-B842196A1800}" v="3" dt="2021-10-10T01:46:18.330"/>
    <p1510:client id="{40DD80DA-83C5-467A-83E7-0096086740AC}" v="4" dt="2021-10-10T14:01:14.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lia Lucchi" userId="9dd12740-848b-4b6f-8bdc-0a03a1b133c7" providerId="ADAL" clId="{10714A2B-372C-481A-AA1A-B842196A1800}"/>
    <pc:docChg chg="custSel modSld">
      <pc:chgData name="Giulia Lucchi" userId="9dd12740-848b-4b6f-8bdc-0a03a1b133c7" providerId="ADAL" clId="{10714A2B-372C-481A-AA1A-B842196A1800}" dt="2021-10-10T01:45:36.594" v="60" actId="20577"/>
      <pc:docMkLst>
        <pc:docMk/>
      </pc:docMkLst>
      <pc:sldChg chg="addSp mod">
        <pc:chgData name="Giulia Lucchi" userId="9dd12740-848b-4b6f-8bdc-0a03a1b133c7" providerId="ADAL" clId="{10714A2B-372C-481A-AA1A-B842196A1800}" dt="2021-10-10T00:32:42.472" v="0" actId="26606"/>
        <pc:sldMkLst>
          <pc:docMk/>
          <pc:sldMk cId="3383824467" sldId="256"/>
        </pc:sldMkLst>
        <pc:spChg chg="add">
          <ac:chgData name="Giulia Lucchi" userId="9dd12740-848b-4b6f-8bdc-0a03a1b133c7" providerId="ADAL" clId="{10714A2B-372C-481A-AA1A-B842196A1800}" dt="2021-10-10T00:32:42.472" v="0" actId="26606"/>
          <ac:spMkLst>
            <pc:docMk/>
            <pc:sldMk cId="3383824467" sldId="256"/>
            <ac:spMk id="20" creationId="{DD8EACB7-D372-470B-B76E-A829D00310CD}"/>
          </ac:spMkLst>
        </pc:spChg>
        <pc:spChg chg="add">
          <ac:chgData name="Giulia Lucchi" userId="9dd12740-848b-4b6f-8bdc-0a03a1b133c7" providerId="ADAL" clId="{10714A2B-372C-481A-AA1A-B842196A1800}" dt="2021-10-10T00:32:42.472" v="0" actId="26606"/>
          <ac:spMkLst>
            <pc:docMk/>
            <pc:sldMk cId="3383824467" sldId="256"/>
            <ac:spMk id="21" creationId="{FBE11A49-02A1-4D4C-9A49-CDF496B1094F}"/>
          </ac:spMkLst>
        </pc:spChg>
        <pc:grpChg chg="add">
          <ac:chgData name="Giulia Lucchi" userId="9dd12740-848b-4b6f-8bdc-0a03a1b133c7" providerId="ADAL" clId="{10714A2B-372C-481A-AA1A-B842196A1800}" dt="2021-10-10T00:32:42.472" v="0" actId="26606"/>
          <ac:grpSpMkLst>
            <pc:docMk/>
            <pc:sldMk cId="3383824467" sldId="256"/>
            <ac:grpSpMk id="22" creationId="{F1732D3A-CFF0-45BE-AD79-F83D0272C6C6}"/>
          </ac:grpSpMkLst>
        </pc:grpChg>
      </pc:sldChg>
      <pc:sldChg chg="modSp mod">
        <pc:chgData name="Giulia Lucchi" userId="9dd12740-848b-4b6f-8bdc-0a03a1b133c7" providerId="ADAL" clId="{10714A2B-372C-481A-AA1A-B842196A1800}" dt="2021-10-10T01:45:36.594" v="60" actId="20577"/>
        <pc:sldMkLst>
          <pc:docMk/>
          <pc:sldMk cId="225575524" sldId="258"/>
        </pc:sldMkLst>
        <pc:spChg chg="mod">
          <ac:chgData name="Giulia Lucchi" userId="9dd12740-848b-4b6f-8bdc-0a03a1b133c7" providerId="ADAL" clId="{10714A2B-372C-481A-AA1A-B842196A1800}" dt="2021-10-10T01:45:36.594" v="60" actId="20577"/>
          <ac:spMkLst>
            <pc:docMk/>
            <pc:sldMk cId="225575524" sldId="258"/>
            <ac:spMk id="32" creationId="{3CE4228C-5010-4534-B651-268A28F70F79}"/>
          </ac:spMkLst>
        </pc:spChg>
      </pc:sldChg>
      <pc:sldChg chg="modSp mod">
        <pc:chgData name="Giulia Lucchi" userId="9dd12740-848b-4b6f-8bdc-0a03a1b133c7" providerId="ADAL" clId="{10714A2B-372C-481A-AA1A-B842196A1800}" dt="2021-10-10T01:40:21.936" v="26" actId="20577"/>
        <pc:sldMkLst>
          <pc:docMk/>
          <pc:sldMk cId="575141434" sldId="260"/>
        </pc:sldMkLst>
        <pc:spChg chg="mod">
          <ac:chgData name="Giulia Lucchi" userId="9dd12740-848b-4b6f-8bdc-0a03a1b133c7" providerId="ADAL" clId="{10714A2B-372C-481A-AA1A-B842196A1800}" dt="2021-10-10T01:40:21.936" v="26" actId="20577"/>
          <ac:spMkLst>
            <pc:docMk/>
            <pc:sldMk cId="575141434" sldId="260"/>
            <ac:spMk id="3" creationId="{41E4F6A4-2A21-4B06-9452-4017DB55CCB0}"/>
          </ac:spMkLst>
        </pc:spChg>
      </pc:sldChg>
    </pc:docChg>
  </pc:docChgLst>
  <pc:docChgLst>
    <pc:chgData name="Giulia Lucchi" userId="9dd12740-848b-4b6f-8bdc-0a03a1b133c7" providerId="ADAL" clId="{40DD80DA-83C5-467A-83E7-0096086740AC}"/>
    <pc:docChg chg="undo custSel addSld modSld">
      <pc:chgData name="Giulia Lucchi" userId="9dd12740-848b-4b6f-8bdc-0a03a1b133c7" providerId="ADAL" clId="{40DD80DA-83C5-467A-83E7-0096086740AC}" dt="2021-10-10T14:35:59.399" v="5620" actId="27636"/>
      <pc:docMkLst>
        <pc:docMk/>
      </pc:docMkLst>
      <pc:sldChg chg="addSp delSp modSp mod delDesignElem">
        <pc:chgData name="Giulia Lucchi" userId="9dd12740-848b-4b6f-8bdc-0a03a1b133c7" providerId="ADAL" clId="{40DD80DA-83C5-467A-83E7-0096086740AC}" dt="2021-10-10T13:59:24.011" v="3008"/>
        <pc:sldMkLst>
          <pc:docMk/>
          <pc:sldMk cId="3383824467" sldId="256"/>
        </pc:sldMkLst>
        <pc:spChg chg="mod">
          <ac:chgData name="Giulia Lucchi" userId="9dd12740-848b-4b6f-8bdc-0a03a1b133c7" providerId="ADAL" clId="{40DD80DA-83C5-467A-83E7-0096086740AC}" dt="2021-10-10T13:43:28.804" v="1804" actId="20577"/>
          <ac:spMkLst>
            <pc:docMk/>
            <pc:sldMk cId="3383824467" sldId="256"/>
            <ac:spMk id="3" creationId="{4B006768-4696-2948-87E7-B18A2C5009E0}"/>
          </ac:spMkLst>
        </pc:spChg>
        <pc:spChg chg="add del">
          <ac:chgData name="Giulia Lucchi" userId="9dd12740-848b-4b6f-8bdc-0a03a1b133c7" providerId="ADAL" clId="{40DD80DA-83C5-467A-83E7-0096086740AC}" dt="2021-10-10T13:59:24.011" v="3008"/>
          <ac:spMkLst>
            <pc:docMk/>
            <pc:sldMk cId="3383824467" sldId="256"/>
            <ac:spMk id="23" creationId="{DD8EACB7-D372-470B-B76E-A829D00310CD}"/>
          </ac:spMkLst>
        </pc:spChg>
        <pc:spChg chg="add del">
          <ac:chgData name="Giulia Lucchi" userId="9dd12740-848b-4b6f-8bdc-0a03a1b133c7" providerId="ADAL" clId="{40DD80DA-83C5-467A-83E7-0096086740AC}" dt="2021-10-10T13:59:24.011" v="3008"/>
          <ac:spMkLst>
            <pc:docMk/>
            <pc:sldMk cId="3383824467" sldId="256"/>
            <ac:spMk id="25" creationId="{FBE11A49-02A1-4D4C-9A49-CDF496B1094F}"/>
          </ac:spMkLst>
        </pc:spChg>
        <pc:grpChg chg="add del">
          <ac:chgData name="Giulia Lucchi" userId="9dd12740-848b-4b6f-8bdc-0a03a1b133c7" providerId="ADAL" clId="{40DD80DA-83C5-467A-83E7-0096086740AC}" dt="2021-10-10T13:59:24.011" v="3008"/>
          <ac:grpSpMkLst>
            <pc:docMk/>
            <pc:sldMk cId="3383824467" sldId="256"/>
            <ac:grpSpMk id="27" creationId="{F1732D3A-CFF0-45BE-AD79-F83D0272C6C6}"/>
          </ac:grpSpMkLst>
        </pc:grpChg>
      </pc:sldChg>
      <pc:sldChg chg="addSp delSp modSp mod delDesignElem">
        <pc:chgData name="Giulia Lucchi" userId="9dd12740-848b-4b6f-8bdc-0a03a1b133c7" providerId="ADAL" clId="{40DD80DA-83C5-467A-83E7-0096086740AC}" dt="2021-10-10T14:07:38.044" v="3409" actId="255"/>
        <pc:sldMkLst>
          <pc:docMk/>
          <pc:sldMk cId="3545475947" sldId="257"/>
        </pc:sldMkLst>
        <pc:spChg chg="mod">
          <ac:chgData name="Giulia Lucchi" userId="9dd12740-848b-4b6f-8bdc-0a03a1b133c7" providerId="ADAL" clId="{40DD80DA-83C5-467A-83E7-0096086740AC}" dt="2021-10-10T14:07:38.044" v="3409" actId="255"/>
          <ac:spMkLst>
            <pc:docMk/>
            <pc:sldMk cId="3545475947" sldId="257"/>
            <ac:spMk id="18" creationId="{BD155E83-979C-6B42-8AC9-B758572A4128}"/>
          </ac:spMkLst>
        </pc:spChg>
        <pc:spChg chg="add">
          <ac:chgData name="Giulia Lucchi" userId="9dd12740-848b-4b6f-8bdc-0a03a1b133c7" providerId="ADAL" clId="{40DD80DA-83C5-467A-83E7-0096086740AC}" dt="2021-10-10T14:02:06.410" v="3095" actId="26606"/>
          <ac:spMkLst>
            <pc:docMk/>
            <pc:sldMk cId="3545475947" sldId="257"/>
            <ac:spMk id="20" creationId="{7B4854C3-58CC-4A2C-B4CA-926819F0C2A6}"/>
          </ac:spMkLst>
        </pc:spChg>
        <pc:spChg chg="add">
          <ac:chgData name="Giulia Lucchi" userId="9dd12740-848b-4b6f-8bdc-0a03a1b133c7" providerId="ADAL" clId="{40DD80DA-83C5-467A-83E7-0096086740AC}" dt="2021-10-10T14:02:06.410" v="3095" actId="26606"/>
          <ac:spMkLst>
            <pc:docMk/>
            <pc:sldMk cId="3545475947" sldId="257"/>
            <ac:spMk id="21" creationId="{FA7B9933-15AE-4ACB-B091-21C9F385332A}"/>
          </ac:spMkLst>
        </pc:spChg>
        <pc:spChg chg="add del">
          <ac:chgData name="Giulia Lucchi" userId="9dd12740-848b-4b6f-8bdc-0a03a1b133c7" providerId="ADAL" clId="{40DD80DA-83C5-467A-83E7-0096086740AC}" dt="2021-10-10T13:59:24.011" v="3008"/>
          <ac:spMkLst>
            <pc:docMk/>
            <pc:sldMk cId="3545475947" sldId="257"/>
            <ac:spMk id="23" creationId="{7B4854C3-58CC-4A2C-B4CA-926819F0C2A6}"/>
          </ac:spMkLst>
        </pc:spChg>
        <pc:spChg chg="add del">
          <ac:chgData name="Giulia Lucchi" userId="9dd12740-848b-4b6f-8bdc-0a03a1b133c7" providerId="ADAL" clId="{40DD80DA-83C5-467A-83E7-0096086740AC}" dt="2021-10-10T13:59:24.011" v="3008"/>
          <ac:spMkLst>
            <pc:docMk/>
            <pc:sldMk cId="3545475947" sldId="257"/>
            <ac:spMk id="25" creationId="{FA7B9933-15AE-4ACB-B091-21C9F385332A}"/>
          </ac:spMkLst>
        </pc:spChg>
        <pc:spChg chg="del">
          <ac:chgData name="Giulia Lucchi" userId="9dd12740-848b-4b6f-8bdc-0a03a1b133c7" providerId="ADAL" clId="{40DD80DA-83C5-467A-83E7-0096086740AC}" dt="2021-10-10T13:26:34.750" v="1115"/>
          <ac:spMkLst>
            <pc:docMk/>
            <pc:sldMk cId="3545475947" sldId="257"/>
            <ac:spMk id="37" creationId="{7B4854C3-58CC-4A2C-B4CA-926819F0C2A6}"/>
          </ac:spMkLst>
        </pc:spChg>
        <pc:spChg chg="del">
          <ac:chgData name="Giulia Lucchi" userId="9dd12740-848b-4b6f-8bdc-0a03a1b133c7" providerId="ADAL" clId="{40DD80DA-83C5-467A-83E7-0096086740AC}" dt="2021-10-10T13:26:34.750" v="1115"/>
          <ac:spMkLst>
            <pc:docMk/>
            <pc:sldMk cId="3545475947" sldId="257"/>
            <ac:spMk id="39" creationId="{FA7B9933-15AE-4ACB-B091-21C9F385332A}"/>
          </ac:spMkLst>
        </pc:spChg>
        <pc:grpChg chg="add">
          <ac:chgData name="Giulia Lucchi" userId="9dd12740-848b-4b6f-8bdc-0a03a1b133c7" providerId="ADAL" clId="{40DD80DA-83C5-467A-83E7-0096086740AC}" dt="2021-10-10T14:02:06.410" v="3095" actId="26606"/>
          <ac:grpSpMkLst>
            <pc:docMk/>
            <pc:sldMk cId="3545475947" sldId="257"/>
            <ac:grpSpMk id="22" creationId="{DE57BB50-0A5D-4AD7-87AB-5904B788BC54}"/>
          </ac:grpSpMkLst>
        </pc:grpChg>
        <pc:grpChg chg="add del">
          <ac:chgData name="Giulia Lucchi" userId="9dd12740-848b-4b6f-8bdc-0a03a1b133c7" providerId="ADAL" clId="{40DD80DA-83C5-467A-83E7-0096086740AC}" dt="2021-10-10T13:59:24.011" v="3008"/>
          <ac:grpSpMkLst>
            <pc:docMk/>
            <pc:sldMk cId="3545475947" sldId="257"/>
            <ac:grpSpMk id="27" creationId="{DE57BB50-0A5D-4AD7-87AB-5904B788BC54}"/>
          </ac:grpSpMkLst>
        </pc:grpChg>
        <pc:grpChg chg="del">
          <ac:chgData name="Giulia Lucchi" userId="9dd12740-848b-4b6f-8bdc-0a03a1b133c7" providerId="ADAL" clId="{40DD80DA-83C5-467A-83E7-0096086740AC}" dt="2021-10-10T13:26:34.750" v="1115"/>
          <ac:grpSpMkLst>
            <pc:docMk/>
            <pc:sldMk cId="3545475947" sldId="257"/>
            <ac:grpSpMk id="41" creationId="{DE57BB50-0A5D-4AD7-87AB-5904B788BC54}"/>
          </ac:grpSpMkLst>
        </pc:grpChg>
      </pc:sldChg>
      <pc:sldChg chg="modSp mod">
        <pc:chgData name="Giulia Lucchi" userId="9dd12740-848b-4b6f-8bdc-0a03a1b133c7" providerId="ADAL" clId="{40DD80DA-83C5-467A-83E7-0096086740AC}" dt="2021-10-10T14:01:14.384" v="3029"/>
        <pc:sldMkLst>
          <pc:docMk/>
          <pc:sldMk cId="225575524" sldId="258"/>
        </pc:sldMkLst>
        <pc:spChg chg="mod">
          <ac:chgData name="Giulia Lucchi" userId="9dd12740-848b-4b6f-8bdc-0a03a1b133c7" providerId="ADAL" clId="{40DD80DA-83C5-467A-83E7-0096086740AC}" dt="2021-10-10T14:01:14.384" v="3029"/>
          <ac:spMkLst>
            <pc:docMk/>
            <pc:sldMk cId="225575524" sldId="258"/>
            <ac:spMk id="2" creationId="{BF3CAF33-29C8-9D4F-8C70-E2A9D0C59904}"/>
          </ac:spMkLst>
        </pc:spChg>
        <pc:spChg chg="mod">
          <ac:chgData name="Giulia Lucchi" userId="9dd12740-848b-4b6f-8bdc-0a03a1b133c7" providerId="ADAL" clId="{40DD80DA-83C5-467A-83E7-0096086740AC}" dt="2021-10-10T13:26:12.179" v="1112" actId="313"/>
          <ac:spMkLst>
            <pc:docMk/>
            <pc:sldMk cId="225575524" sldId="258"/>
            <ac:spMk id="32" creationId="{3CE4228C-5010-4534-B651-268A28F70F79}"/>
          </ac:spMkLst>
        </pc:spChg>
      </pc:sldChg>
      <pc:sldChg chg="addSp delSp modSp new mod setBg delDesignElem">
        <pc:chgData name="Giulia Lucchi" userId="9dd12740-848b-4b6f-8bdc-0a03a1b133c7" providerId="ADAL" clId="{40DD80DA-83C5-467A-83E7-0096086740AC}" dt="2021-10-10T14:02:19.044" v="3096" actId="26606"/>
        <pc:sldMkLst>
          <pc:docMk/>
          <pc:sldMk cId="3854561849" sldId="259"/>
        </pc:sldMkLst>
        <pc:spChg chg="mod">
          <ac:chgData name="Giulia Lucchi" userId="9dd12740-848b-4b6f-8bdc-0a03a1b133c7" providerId="ADAL" clId="{40DD80DA-83C5-467A-83E7-0096086740AC}" dt="2021-10-10T14:00:36.098" v="3021" actId="26606"/>
          <ac:spMkLst>
            <pc:docMk/>
            <pc:sldMk cId="3854561849" sldId="259"/>
            <ac:spMk id="2" creationId="{6EFE624A-3E07-4E91-BB1E-3AA7150BC059}"/>
          </ac:spMkLst>
        </pc:spChg>
        <pc:spChg chg="mod">
          <ac:chgData name="Giulia Lucchi" userId="9dd12740-848b-4b6f-8bdc-0a03a1b133c7" providerId="ADAL" clId="{40DD80DA-83C5-467A-83E7-0096086740AC}" dt="2021-10-10T14:00:36.098" v="3021" actId="26606"/>
          <ac:spMkLst>
            <pc:docMk/>
            <pc:sldMk cId="3854561849" sldId="259"/>
            <ac:spMk id="3" creationId="{7B4882E3-4190-481D-A17F-C7028446ADB8}"/>
          </ac:spMkLst>
        </pc:spChg>
        <pc:spChg chg="add del">
          <ac:chgData name="Giulia Lucchi" userId="9dd12740-848b-4b6f-8bdc-0a03a1b133c7" providerId="ADAL" clId="{40DD80DA-83C5-467A-83E7-0096086740AC}" dt="2021-10-10T14:01:14.384" v="3029"/>
          <ac:spMkLst>
            <pc:docMk/>
            <pc:sldMk cId="3854561849" sldId="259"/>
            <ac:spMk id="5" creationId="{7B4854C3-58CC-4A2C-B4CA-926819F0C2A6}"/>
          </ac:spMkLst>
        </pc:spChg>
        <pc:spChg chg="add del">
          <ac:chgData name="Giulia Lucchi" userId="9dd12740-848b-4b6f-8bdc-0a03a1b133c7" providerId="ADAL" clId="{40DD80DA-83C5-467A-83E7-0096086740AC}" dt="2021-10-10T14:01:14.384" v="3029"/>
          <ac:spMkLst>
            <pc:docMk/>
            <pc:sldMk cId="3854561849" sldId="259"/>
            <ac:spMk id="6" creationId="{FA7B9933-15AE-4ACB-B091-21C9F385332A}"/>
          </ac:spMkLst>
        </pc:spChg>
        <pc:spChg chg="add del">
          <ac:chgData name="Giulia Lucchi" userId="9dd12740-848b-4b6f-8bdc-0a03a1b133c7" providerId="ADAL" clId="{40DD80DA-83C5-467A-83E7-0096086740AC}" dt="2021-10-10T13:59:24.011" v="3008"/>
          <ac:spMkLst>
            <pc:docMk/>
            <pc:sldMk cId="3854561849" sldId="259"/>
            <ac:spMk id="8" creationId="{7B4854C3-58CC-4A2C-B4CA-926819F0C2A6}"/>
          </ac:spMkLst>
        </pc:spChg>
        <pc:spChg chg="add del">
          <ac:chgData name="Giulia Lucchi" userId="9dd12740-848b-4b6f-8bdc-0a03a1b133c7" providerId="ADAL" clId="{40DD80DA-83C5-467A-83E7-0096086740AC}" dt="2021-10-10T13:59:24.011" v="3008"/>
          <ac:spMkLst>
            <pc:docMk/>
            <pc:sldMk cId="3854561849" sldId="259"/>
            <ac:spMk id="10" creationId="{FA7B9933-15AE-4ACB-B091-21C9F385332A}"/>
          </ac:spMkLst>
        </pc:spChg>
        <pc:spChg chg="add">
          <ac:chgData name="Giulia Lucchi" userId="9dd12740-848b-4b6f-8bdc-0a03a1b133c7" providerId="ADAL" clId="{40DD80DA-83C5-467A-83E7-0096086740AC}" dt="2021-10-10T14:02:19.044" v="3096" actId="26606"/>
          <ac:spMkLst>
            <pc:docMk/>
            <pc:sldMk cId="3854561849" sldId="259"/>
            <ac:spMk id="11" creationId="{7B4854C3-58CC-4A2C-B4CA-926819F0C2A6}"/>
          </ac:spMkLst>
        </pc:spChg>
        <pc:spChg chg="add">
          <ac:chgData name="Giulia Lucchi" userId="9dd12740-848b-4b6f-8bdc-0a03a1b133c7" providerId="ADAL" clId="{40DD80DA-83C5-467A-83E7-0096086740AC}" dt="2021-10-10T14:02:19.044" v="3096" actId="26606"/>
          <ac:spMkLst>
            <pc:docMk/>
            <pc:sldMk cId="3854561849" sldId="259"/>
            <ac:spMk id="16" creationId="{FA7B9933-15AE-4ACB-B091-21C9F385332A}"/>
          </ac:spMkLst>
        </pc:spChg>
        <pc:grpChg chg="add del">
          <ac:chgData name="Giulia Lucchi" userId="9dd12740-848b-4b6f-8bdc-0a03a1b133c7" providerId="ADAL" clId="{40DD80DA-83C5-467A-83E7-0096086740AC}" dt="2021-10-10T14:01:14.384" v="3029"/>
          <ac:grpSpMkLst>
            <pc:docMk/>
            <pc:sldMk cId="3854561849" sldId="259"/>
            <ac:grpSpMk id="7" creationId="{DE57BB50-0A5D-4AD7-87AB-5904B788BC54}"/>
          </ac:grpSpMkLst>
        </pc:grpChg>
        <pc:grpChg chg="add del">
          <ac:chgData name="Giulia Lucchi" userId="9dd12740-848b-4b6f-8bdc-0a03a1b133c7" providerId="ADAL" clId="{40DD80DA-83C5-467A-83E7-0096086740AC}" dt="2021-10-10T13:59:24.011" v="3008"/>
          <ac:grpSpMkLst>
            <pc:docMk/>
            <pc:sldMk cId="3854561849" sldId="259"/>
            <ac:grpSpMk id="12" creationId="{DE57BB50-0A5D-4AD7-87AB-5904B788BC54}"/>
          </ac:grpSpMkLst>
        </pc:grpChg>
        <pc:grpChg chg="add">
          <ac:chgData name="Giulia Lucchi" userId="9dd12740-848b-4b6f-8bdc-0a03a1b133c7" providerId="ADAL" clId="{40DD80DA-83C5-467A-83E7-0096086740AC}" dt="2021-10-10T14:02:19.044" v="3096" actId="26606"/>
          <ac:grpSpMkLst>
            <pc:docMk/>
            <pc:sldMk cId="3854561849" sldId="259"/>
            <ac:grpSpMk id="17" creationId="{DE57BB50-0A5D-4AD7-87AB-5904B788BC54}"/>
          </ac:grpSpMkLst>
        </pc:grpChg>
      </pc:sldChg>
      <pc:sldChg chg="addSp delSp modSp new mod setBg addAnim delAnim delDesignElem">
        <pc:chgData name="Giulia Lucchi" userId="9dd12740-848b-4b6f-8bdc-0a03a1b133c7" providerId="ADAL" clId="{40DD80DA-83C5-467A-83E7-0096086740AC}" dt="2021-10-10T14:35:59.399" v="5620" actId="27636"/>
        <pc:sldMkLst>
          <pc:docMk/>
          <pc:sldMk cId="575141434" sldId="260"/>
        </pc:sldMkLst>
        <pc:spChg chg="del mod">
          <ac:chgData name="Giulia Lucchi" userId="9dd12740-848b-4b6f-8bdc-0a03a1b133c7" providerId="ADAL" clId="{40DD80DA-83C5-467A-83E7-0096086740AC}" dt="2021-10-10T14:01:04.348" v="3022" actId="478"/>
          <ac:spMkLst>
            <pc:docMk/>
            <pc:sldMk cId="575141434" sldId="260"/>
            <ac:spMk id="2" creationId="{6622D02E-FF01-4F52-BB1D-2C5CF1B66310}"/>
          </ac:spMkLst>
        </pc:spChg>
        <pc:spChg chg="mod">
          <ac:chgData name="Giulia Lucchi" userId="9dd12740-848b-4b6f-8bdc-0a03a1b133c7" providerId="ADAL" clId="{40DD80DA-83C5-467A-83E7-0096086740AC}" dt="2021-10-10T14:35:59.399" v="5620" actId="27636"/>
          <ac:spMkLst>
            <pc:docMk/>
            <pc:sldMk cId="575141434" sldId="260"/>
            <ac:spMk id="3" creationId="{41E4F6A4-2A21-4B06-9452-4017DB55CCB0}"/>
          </ac:spMkLst>
        </pc:spChg>
        <pc:spChg chg="add mod">
          <ac:chgData name="Giulia Lucchi" userId="9dd12740-848b-4b6f-8bdc-0a03a1b133c7" providerId="ADAL" clId="{40DD80DA-83C5-467A-83E7-0096086740AC}" dt="2021-10-10T14:10:58.458" v="3696" actId="20577"/>
          <ac:spMkLst>
            <pc:docMk/>
            <pc:sldMk cId="575141434" sldId="260"/>
            <ac:spMk id="5" creationId="{2BA59222-3E46-41DF-A59E-3D563F8E549E}"/>
          </ac:spMkLst>
        </pc:spChg>
        <pc:spChg chg="add">
          <ac:chgData name="Giulia Lucchi" userId="9dd12740-848b-4b6f-8bdc-0a03a1b133c7" providerId="ADAL" clId="{40DD80DA-83C5-467A-83E7-0096086740AC}" dt="2021-10-10T14:01:18.281" v="3030" actId="26606"/>
          <ac:spMkLst>
            <pc:docMk/>
            <pc:sldMk cId="575141434" sldId="260"/>
            <ac:spMk id="7" creationId="{7B4854C3-58CC-4A2C-B4CA-926819F0C2A6}"/>
          </ac:spMkLst>
        </pc:spChg>
        <pc:spChg chg="add del">
          <ac:chgData name="Giulia Lucchi" userId="9dd12740-848b-4b6f-8bdc-0a03a1b133c7" providerId="ADAL" clId="{40DD80DA-83C5-467A-83E7-0096086740AC}" dt="2021-10-10T14:00:10.417" v="3019" actId="26606"/>
          <ac:spMkLst>
            <pc:docMk/>
            <pc:sldMk cId="575141434" sldId="260"/>
            <ac:spMk id="8" creationId="{D97F34F9-F7CE-4D62-8F8B-2E98B03947EC}"/>
          </ac:spMkLst>
        </pc:spChg>
        <pc:spChg chg="add">
          <ac:chgData name="Giulia Lucchi" userId="9dd12740-848b-4b6f-8bdc-0a03a1b133c7" providerId="ADAL" clId="{40DD80DA-83C5-467A-83E7-0096086740AC}" dt="2021-10-10T14:01:18.281" v="3030" actId="26606"/>
          <ac:spMkLst>
            <pc:docMk/>
            <pc:sldMk cId="575141434" sldId="260"/>
            <ac:spMk id="9" creationId="{FA7B9933-15AE-4ACB-B091-21C9F385332A}"/>
          </ac:spMkLst>
        </pc:spChg>
        <pc:spChg chg="add del">
          <ac:chgData name="Giulia Lucchi" userId="9dd12740-848b-4b6f-8bdc-0a03a1b133c7" providerId="ADAL" clId="{40DD80DA-83C5-467A-83E7-0096086740AC}" dt="2021-10-10T14:00:10.417" v="3019" actId="26606"/>
          <ac:spMkLst>
            <pc:docMk/>
            <pc:sldMk cId="575141434" sldId="260"/>
            <ac:spMk id="10" creationId="{51AEC8AF-1896-43A9-BF10-CE06FD254459}"/>
          </ac:spMkLst>
        </pc:spChg>
        <pc:spChg chg="add del">
          <ac:chgData name="Giulia Lucchi" userId="9dd12740-848b-4b6f-8bdc-0a03a1b133c7" providerId="ADAL" clId="{40DD80DA-83C5-467A-83E7-0096086740AC}" dt="2021-10-10T14:00:10.417" v="3019" actId="26606"/>
          <ac:spMkLst>
            <pc:docMk/>
            <pc:sldMk cId="575141434" sldId="260"/>
            <ac:spMk id="12" creationId="{1E199BD9-A6EE-4972-BFB5-2AAE28288C50}"/>
          </ac:spMkLst>
        </pc:spChg>
        <pc:spChg chg="add del">
          <ac:chgData name="Giulia Lucchi" userId="9dd12740-848b-4b6f-8bdc-0a03a1b133c7" providerId="ADAL" clId="{40DD80DA-83C5-467A-83E7-0096086740AC}" dt="2021-10-10T14:00:10.410" v="3018" actId="26606"/>
          <ac:spMkLst>
            <pc:docMk/>
            <pc:sldMk cId="575141434" sldId="260"/>
            <ac:spMk id="22" creationId="{9D3B3C7E-BC2D-4436-8B03-AC421FA66787}"/>
          </ac:spMkLst>
        </pc:spChg>
        <pc:spChg chg="add del">
          <ac:chgData name="Giulia Lucchi" userId="9dd12740-848b-4b6f-8bdc-0a03a1b133c7" providerId="ADAL" clId="{40DD80DA-83C5-467A-83E7-0096086740AC}" dt="2021-10-10T14:01:14.384" v="3029"/>
          <ac:spMkLst>
            <pc:docMk/>
            <pc:sldMk cId="575141434" sldId="260"/>
            <ac:spMk id="26" creationId="{1E199BD9-A6EE-4972-BFB5-2AAE28288C50}"/>
          </ac:spMkLst>
        </pc:spChg>
        <pc:spChg chg="add del">
          <ac:chgData name="Giulia Lucchi" userId="9dd12740-848b-4b6f-8bdc-0a03a1b133c7" providerId="ADAL" clId="{40DD80DA-83C5-467A-83E7-0096086740AC}" dt="2021-10-10T14:00:10.410" v="3018" actId="26606"/>
          <ac:spMkLst>
            <pc:docMk/>
            <pc:sldMk cId="575141434" sldId="260"/>
            <ac:spMk id="29" creationId="{DD8EACB7-D372-470B-B76E-A829D00310CD}"/>
          </ac:spMkLst>
        </pc:spChg>
        <pc:spChg chg="add del">
          <ac:chgData name="Giulia Lucchi" userId="9dd12740-848b-4b6f-8bdc-0a03a1b133c7" providerId="ADAL" clId="{40DD80DA-83C5-467A-83E7-0096086740AC}" dt="2021-10-10T14:00:10.410" v="3018" actId="26606"/>
          <ac:spMkLst>
            <pc:docMk/>
            <pc:sldMk cId="575141434" sldId="260"/>
            <ac:spMk id="31" creationId="{FDCD62BB-F134-412E-AF5B-602B0445849B}"/>
          </ac:spMkLst>
        </pc:spChg>
        <pc:spChg chg="add del">
          <ac:chgData name="Giulia Lucchi" userId="9dd12740-848b-4b6f-8bdc-0a03a1b133c7" providerId="ADAL" clId="{40DD80DA-83C5-467A-83E7-0096086740AC}" dt="2021-10-10T14:01:14.384" v="3029"/>
          <ac:spMkLst>
            <pc:docMk/>
            <pc:sldMk cId="575141434" sldId="260"/>
            <ac:spMk id="38" creationId="{D97F34F9-F7CE-4D62-8F8B-2E98B03947EC}"/>
          </ac:spMkLst>
        </pc:spChg>
        <pc:spChg chg="add del">
          <ac:chgData name="Giulia Lucchi" userId="9dd12740-848b-4b6f-8bdc-0a03a1b133c7" providerId="ADAL" clId="{40DD80DA-83C5-467A-83E7-0096086740AC}" dt="2021-10-10T14:01:14.384" v="3029"/>
          <ac:spMkLst>
            <pc:docMk/>
            <pc:sldMk cId="575141434" sldId="260"/>
            <ac:spMk id="39" creationId="{51AEC8AF-1896-43A9-BF10-CE06FD254459}"/>
          </ac:spMkLst>
        </pc:spChg>
        <pc:grpChg chg="add">
          <ac:chgData name="Giulia Lucchi" userId="9dd12740-848b-4b6f-8bdc-0a03a1b133c7" providerId="ADAL" clId="{40DD80DA-83C5-467A-83E7-0096086740AC}" dt="2021-10-10T14:01:18.281" v="3030" actId="26606"/>
          <ac:grpSpMkLst>
            <pc:docMk/>
            <pc:sldMk cId="575141434" sldId="260"/>
            <ac:grpSpMk id="11" creationId="{DE57BB50-0A5D-4AD7-87AB-5904B788BC54}"/>
          </ac:grpSpMkLst>
        </pc:grpChg>
        <pc:grpChg chg="add del">
          <ac:chgData name="Giulia Lucchi" userId="9dd12740-848b-4b6f-8bdc-0a03a1b133c7" providerId="ADAL" clId="{40DD80DA-83C5-467A-83E7-0096086740AC}" dt="2021-10-10T14:00:10.417" v="3019" actId="26606"/>
          <ac:grpSpMkLst>
            <pc:docMk/>
            <pc:sldMk cId="575141434" sldId="260"/>
            <ac:grpSpMk id="14" creationId="{1148C992-36DE-4449-B92D-49AE04B5DE20}"/>
          </ac:grpSpMkLst>
        </pc:grpChg>
        <pc:grpChg chg="add del">
          <ac:chgData name="Giulia Lucchi" userId="9dd12740-848b-4b6f-8bdc-0a03a1b133c7" providerId="ADAL" clId="{40DD80DA-83C5-467A-83E7-0096086740AC}" dt="2021-10-10T14:00:10.410" v="3018" actId="26606"/>
          <ac:grpSpMkLst>
            <pc:docMk/>
            <pc:sldMk cId="575141434" sldId="260"/>
            <ac:grpSpMk id="24" creationId="{79B5D0C1-066E-4C02-A6B8-59FAE4A19724}"/>
          </ac:grpSpMkLst>
        </pc:grpChg>
        <pc:grpChg chg="add del">
          <ac:chgData name="Giulia Lucchi" userId="9dd12740-848b-4b6f-8bdc-0a03a1b133c7" providerId="ADAL" clId="{40DD80DA-83C5-467A-83E7-0096086740AC}" dt="2021-10-10T14:01:14.384" v="3029"/>
          <ac:grpSpMkLst>
            <pc:docMk/>
            <pc:sldMk cId="575141434" sldId="260"/>
            <ac:grpSpMk id="28" creationId="{1148C992-36DE-4449-B92D-49AE04B5DE20}"/>
          </ac:grpSpMkLst>
        </pc:grpChg>
        <pc:grpChg chg="add del">
          <ac:chgData name="Giulia Lucchi" userId="9dd12740-848b-4b6f-8bdc-0a03a1b133c7" providerId="ADAL" clId="{40DD80DA-83C5-467A-83E7-0096086740AC}" dt="2021-10-10T14:00:10.410" v="3018" actId="26606"/>
          <ac:grpSpMkLst>
            <pc:docMk/>
            <pc:sldMk cId="575141434" sldId="260"/>
            <ac:grpSpMk id="33" creationId="{F1732D3A-CFF0-45BE-AD79-F83D0272C6C6}"/>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A6AC2-CB8B-4441-B425-8BEBE00ED17E}" type="datetimeFigureOut">
              <a:rPr lang="it-IT" smtClean="0"/>
              <a:t>10/10/2021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E3056-9FF4-724C-A55E-2E0CF0C2279B}" type="slidenum">
              <a:rPr lang="it-IT" smtClean="0"/>
              <a:t>‹N›</a:t>
            </a:fld>
            <a:endParaRPr lang="it-IT"/>
          </a:p>
        </p:txBody>
      </p:sp>
    </p:spTree>
    <p:extLst>
      <p:ext uri="{BB962C8B-B14F-4D97-AF65-F5344CB8AC3E}">
        <p14:creationId xmlns:p14="http://schemas.microsoft.com/office/powerpoint/2010/main" val="89958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A7E3056-9FF4-724C-A55E-2E0CF0C2279B}" type="slidenum">
              <a:rPr lang="it-IT" smtClean="0"/>
              <a:t>1</a:t>
            </a:fld>
            <a:endParaRPr lang="it-IT"/>
          </a:p>
        </p:txBody>
      </p:sp>
    </p:spTree>
    <p:extLst>
      <p:ext uri="{BB962C8B-B14F-4D97-AF65-F5344CB8AC3E}">
        <p14:creationId xmlns:p14="http://schemas.microsoft.com/office/powerpoint/2010/main" val="234939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‹N›</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890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420477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66091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140634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‹N›</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7113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44140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71302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4225455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1762309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94983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10/10/2021</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22936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‹N›</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10/10/2021</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69537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614421"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6936543-72F4-8D47-ACE5-039DE16156E0}"/>
              </a:ext>
            </a:extLst>
          </p:cNvPr>
          <p:cNvSpPr>
            <a:spLocks noGrp="1"/>
          </p:cNvSpPr>
          <p:nvPr>
            <p:ph type="ctrTitle"/>
          </p:nvPr>
        </p:nvSpPr>
        <p:spPr>
          <a:xfrm>
            <a:off x="1082340" y="1066800"/>
            <a:ext cx="3931320" cy="2267193"/>
          </a:xfrm>
        </p:spPr>
        <p:txBody>
          <a:bodyPr>
            <a:normAutofit/>
          </a:bodyPr>
          <a:lstStyle/>
          <a:p>
            <a:r>
              <a:rPr lang="it-IT" b="1" dirty="0"/>
              <a:t>LA FASE PRELIMINARE ALLA VENDITA</a:t>
            </a:r>
            <a:r>
              <a:rPr lang="it-IT" dirty="0"/>
              <a:t> </a:t>
            </a:r>
          </a:p>
        </p:txBody>
      </p:sp>
      <p:sp>
        <p:nvSpPr>
          <p:cNvPr id="3" name="Sottotitolo 2">
            <a:extLst>
              <a:ext uri="{FF2B5EF4-FFF2-40B4-BE49-F238E27FC236}">
                <a16:creationId xmlns:a16="http://schemas.microsoft.com/office/drawing/2014/main" id="{4B006768-4696-2948-87E7-B18A2C5009E0}"/>
              </a:ext>
            </a:extLst>
          </p:cNvPr>
          <p:cNvSpPr>
            <a:spLocks noGrp="1"/>
          </p:cNvSpPr>
          <p:nvPr>
            <p:ph type="subTitle" idx="1"/>
          </p:nvPr>
        </p:nvSpPr>
        <p:spPr>
          <a:xfrm>
            <a:off x="1082340" y="4327781"/>
            <a:ext cx="3931321" cy="1033669"/>
          </a:xfrm>
        </p:spPr>
        <p:txBody>
          <a:bodyPr>
            <a:normAutofit/>
          </a:bodyPr>
          <a:lstStyle/>
          <a:p>
            <a:r>
              <a:rPr lang="it-IT" b="1" dirty="0"/>
              <a:t>Attività e controlli</a:t>
            </a:r>
            <a:r>
              <a:rPr lang="it-IT" dirty="0"/>
              <a:t> </a:t>
            </a:r>
          </a:p>
        </p:txBody>
      </p:sp>
      <p:pic>
        <p:nvPicPr>
          <p:cNvPr id="18" name="Video 17" descr="Immagine che contiene cielo notturno&#10;&#10;Descrizione generata automaticamente">
            <a:extLst>
              <a:ext uri="{FF2B5EF4-FFF2-40B4-BE49-F238E27FC236}">
                <a16:creationId xmlns:a16="http://schemas.microsoft.com/office/drawing/2014/main" id="{C60F00F5-16B6-4C3E-8941-E1746688FF9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6062222" y="1912960"/>
            <a:ext cx="5439657" cy="3051116"/>
          </a:xfrm>
          <a:prstGeom prst="rect">
            <a:avLst/>
          </a:prstGeom>
        </p:spPr>
      </p:pic>
      <p:grpSp>
        <p:nvGrpSpPr>
          <p:cNvPr id="22" name="Group 26">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3871114"/>
            <a:ext cx="867485" cy="115439"/>
            <a:chOff x="8910933" y="1861308"/>
            <a:chExt cx="867485" cy="115439"/>
          </a:xfrm>
        </p:grpSpPr>
        <p:sp>
          <p:nvSpPr>
            <p:cNvPr id="28" name="Rectangle 27">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38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mute="1">
                <p:cTn id="12" repeatCount="indefinite" fill="hold" display="0">
                  <p:stCondLst>
                    <p:cond delay="indefinite"/>
                  </p:stCondLst>
                </p:cTn>
                <p:tgtEl>
                  <p:spTgt spid="1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6">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8" name="Rectangle 27">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C7FCCF78-FAAB-0D4E-9019-A01018D894C6}"/>
              </a:ext>
            </a:extLst>
          </p:cNvPr>
          <p:cNvSpPr>
            <a:spLocks noGrp="1"/>
          </p:cNvSpPr>
          <p:nvPr>
            <p:ph type="title"/>
          </p:nvPr>
        </p:nvSpPr>
        <p:spPr>
          <a:xfrm>
            <a:off x="1411357" y="1351429"/>
            <a:ext cx="3369365" cy="2871320"/>
          </a:xfrm>
        </p:spPr>
        <p:txBody>
          <a:bodyPr anchor="ctr">
            <a:normAutofit/>
          </a:bodyPr>
          <a:lstStyle/>
          <a:p>
            <a:pPr algn="ctr">
              <a:lnSpc>
                <a:spcPct val="100000"/>
              </a:lnSpc>
            </a:pPr>
            <a:r>
              <a:rPr lang="it-IT" sz="2700" b="1" dirty="0"/>
              <a:t>VERIFICHE DEL GIUDICE CHE PRECEDONO L’EMISSIONE DEL DECRETO EX ART. 596 C.P.C.</a:t>
            </a:r>
          </a:p>
        </p:txBody>
      </p:sp>
      <p:sp>
        <p:nvSpPr>
          <p:cNvPr id="18" name="Segnaposto contenuto 2">
            <a:extLst>
              <a:ext uri="{FF2B5EF4-FFF2-40B4-BE49-F238E27FC236}">
                <a16:creationId xmlns:a16="http://schemas.microsoft.com/office/drawing/2014/main" id="{BD155E83-979C-6B42-8AC9-B758572A4128}"/>
              </a:ext>
            </a:extLst>
          </p:cNvPr>
          <p:cNvSpPr>
            <a:spLocks noGrp="1"/>
          </p:cNvSpPr>
          <p:nvPr>
            <p:ph idx="1"/>
          </p:nvPr>
        </p:nvSpPr>
        <p:spPr>
          <a:xfrm>
            <a:off x="5449957" y="389106"/>
            <a:ext cx="5675243" cy="5744994"/>
          </a:xfrm>
        </p:spPr>
        <p:txBody>
          <a:bodyPr anchor="ctr">
            <a:normAutofit/>
          </a:bodyPr>
          <a:lstStyle/>
          <a:p>
            <a:pPr marL="342900" indent="-342900" algn="ctr">
              <a:lnSpc>
                <a:spcPct val="100000"/>
              </a:lnSpc>
              <a:buFont typeface="Arial" panose="020B0604020202020204" pitchFamily="34" charset="0"/>
              <a:buChar char="•"/>
            </a:pPr>
            <a:r>
              <a:rPr lang="it-IT" sz="1400" dirty="0"/>
              <a:t>Regolarità delle notifiche dell’atto di pignoramento immobiliare;</a:t>
            </a:r>
          </a:p>
          <a:p>
            <a:pPr marL="342900" indent="-342900" algn="ctr">
              <a:lnSpc>
                <a:spcPct val="100000"/>
              </a:lnSpc>
              <a:buFont typeface="Arial" panose="020B0604020202020204" pitchFamily="34" charset="0"/>
              <a:buChar char="•"/>
            </a:pPr>
            <a:r>
              <a:rPr lang="it-IT" sz="1400" dirty="0"/>
              <a:t>Iscrizione a ruolo e deposito delle copie conformi dell’atto di pignoramento, del titolo esecutivo e del precetto nel termine di quindici giorni dalla consegna dell’atto al creditore da parte dell’ufficiale giudiziario (cfr. art. 557, co. 2, secondo periodo, c.p.c.);</a:t>
            </a:r>
          </a:p>
          <a:p>
            <a:pPr marL="342900" indent="-342900" algn="ctr">
              <a:lnSpc>
                <a:spcPct val="100000"/>
              </a:lnSpc>
              <a:buFont typeface="Arial" panose="020B0604020202020204" pitchFamily="34" charset="0"/>
              <a:buChar char="•"/>
            </a:pPr>
            <a:r>
              <a:rPr lang="it-IT" sz="1400" dirty="0"/>
              <a:t>Deposito della nota di trascrizione del pignoramento (cfr. pignoramento quale fattispecie a formazione progressiva);</a:t>
            </a:r>
          </a:p>
          <a:p>
            <a:pPr marL="342900" indent="-342900" algn="ctr">
              <a:lnSpc>
                <a:spcPct val="100000"/>
              </a:lnSpc>
              <a:buFont typeface="Arial" panose="020B0604020202020204" pitchFamily="34" charset="0"/>
              <a:buChar char="•"/>
            </a:pPr>
            <a:r>
              <a:rPr lang="it-IT" sz="1400" dirty="0"/>
              <a:t>Deposito del titolo esecutivo su cui si basa il pignoramento e se il documento-titolo depositato abbia valenza esecutiva ai sensi e per gli effetti di cui all’art. 474 c.p.c.: 1) titoli di formazione giudiziale (cfr. </a:t>
            </a:r>
            <a:r>
              <a:rPr lang="it-IT" sz="1400" i="1" dirty="0"/>
              <a:t>Cass., Sezioni Unite n. 4059/2010</a:t>
            </a:r>
            <a:r>
              <a:rPr lang="it-IT" sz="1400" dirty="0"/>
              <a:t> con riguardo alla sentenza costitutiva ex art. 2932 c.c.; </a:t>
            </a:r>
            <a:r>
              <a:rPr lang="it-IT" sz="1400" i="1" dirty="0">
                <a:effectLst/>
                <a:ea typeface="Calibri" panose="020F0502020204030204" pitchFamily="34" charset="0"/>
                <a:cs typeface="Times New Roman" panose="02020603050405020304" pitchFamily="18" charset="0"/>
              </a:rPr>
              <a:t>Cass. civ. n. 1758 del 2008, Cass. civ. n. 4543 del 2011 e Cass. civ. n. 1161 del 2017  </a:t>
            </a:r>
            <a:r>
              <a:rPr lang="it-IT" sz="1400" dirty="0">
                <a:ea typeface="Calibri" panose="020F0502020204030204" pitchFamily="34" charset="0"/>
                <a:cs typeface="Times New Roman" panose="02020603050405020304" pitchFamily="18" charset="0"/>
              </a:rPr>
              <a:t>con riguardo ai provvedimenti assunti in materia di separazione e divorzio quanto alle spese straordinarie); 2) titoli di formazione stragiudiziale (cfr. </a:t>
            </a:r>
            <a:r>
              <a:rPr lang="it-IT" sz="1400" i="1" dirty="0">
                <a:ea typeface="Calibri" panose="020F0502020204030204" pitchFamily="34" charset="0"/>
                <a:cs typeface="Times New Roman" panose="02020603050405020304" pitchFamily="18" charset="0"/>
              </a:rPr>
              <a:t>Cass. civ. n. 14270/2011, Cass. civ. n. 25632/2017</a:t>
            </a:r>
            <a:r>
              <a:rPr lang="it-IT" sz="1400" dirty="0">
                <a:ea typeface="Calibri" panose="020F0502020204030204" pitchFamily="34" charset="0"/>
                <a:cs typeface="Times New Roman" panose="02020603050405020304" pitchFamily="18" charset="0"/>
              </a:rPr>
              <a:t> in tema di mutuo condizionato; </a:t>
            </a:r>
            <a:r>
              <a:rPr lang="it-IT" sz="1400" i="1" dirty="0">
                <a:ea typeface="Calibri" panose="020F0502020204030204" pitchFamily="34" charset="0"/>
                <a:cs typeface="Times New Roman" panose="02020603050405020304" pitchFamily="18" charset="0"/>
              </a:rPr>
              <a:t>Cass. civ. n. 18182/2004 </a:t>
            </a:r>
            <a:r>
              <a:rPr lang="it-IT" sz="1400" dirty="0">
                <a:ea typeface="Calibri" panose="020F0502020204030204" pitchFamily="34" charset="0"/>
                <a:cs typeface="Times New Roman" panose="02020603050405020304" pitchFamily="18" charset="0"/>
              </a:rPr>
              <a:t>in tema di apertura di credito). </a:t>
            </a:r>
            <a:r>
              <a:rPr lang="it-IT" sz="1400" b="1" dirty="0">
                <a:ea typeface="Calibri" panose="020F0502020204030204" pitchFamily="34" charset="0"/>
                <a:cs typeface="Times New Roman" panose="02020603050405020304" pitchFamily="18" charset="0"/>
              </a:rPr>
              <a:t>Potere di rilevazione ufficiosa del G.E. della carenza originaria o sopravvenuta di titolo esecutivo (cfr. Cass. civ. n. 2043/2017);</a:t>
            </a:r>
            <a:endParaRPr lang="it-IT" sz="1400" b="1" dirty="0"/>
          </a:p>
          <a:p>
            <a:pPr marL="342900" indent="-342900" algn="ctr">
              <a:lnSpc>
                <a:spcPct val="100000"/>
              </a:lnSpc>
              <a:buFont typeface="Arial" panose="020B0604020202020204" pitchFamily="34" charset="0"/>
              <a:buChar char="•"/>
            </a:pPr>
            <a:r>
              <a:rPr lang="it-IT" sz="1400" dirty="0"/>
              <a:t>Deposito del titolo esecutivo anche da parte del creditore intervenuto. Se l’atto di intervento è avvenuto senza titolo, occorrerà fissare, con l’ordinanza </a:t>
            </a:r>
            <a:r>
              <a:rPr lang="it-IT" sz="1400" i="1" dirty="0"/>
              <a:t>ex</a:t>
            </a:r>
            <a:r>
              <a:rPr lang="it-IT" sz="1400" dirty="0"/>
              <a:t> art. 569 c.p.c., l’udienza per il riconoscimento del credito non titolato da parte del debitore esecutato (cfr. art. 499, co. 5, c.p.c.), previa osservanza dei presupposti di cui all’art. 499, co. I, c.p.c.;</a:t>
            </a:r>
          </a:p>
        </p:txBody>
      </p:sp>
    </p:spTree>
    <p:extLst>
      <p:ext uri="{BB962C8B-B14F-4D97-AF65-F5344CB8AC3E}">
        <p14:creationId xmlns:p14="http://schemas.microsoft.com/office/powerpoint/2010/main" val="354547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3CAF33-29C8-9D4F-8C70-E2A9D0C59904}"/>
              </a:ext>
            </a:extLst>
          </p:cNvPr>
          <p:cNvSpPr>
            <a:spLocks noGrp="1"/>
          </p:cNvSpPr>
          <p:nvPr>
            <p:ph type="title"/>
          </p:nvPr>
        </p:nvSpPr>
        <p:spPr/>
        <p:txBody>
          <a:bodyPr vert="horz" lIns="91440" tIns="45720" rIns="91440" bIns="45720" rtlCol="0" anchor="b">
            <a:normAutofit/>
          </a:bodyPr>
          <a:lstStyle/>
          <a:p>
            <a:pPr algn="ctr"/>
            <a:r>
              <a:rPr lang="en-US" sz="2700" b="1" kern="1200" cap="all" spc="390" baseline="0" dirty="0">
                <a:solidFill>
                  <a:schemeClr val="tx2"/>
                </a:solidFill>
                <a:latin typeface="+mj-lt"/>
                <a:ea typeface="+mj-ea"/>
                <a:cs typeface="+mj-cs"/>
              </a:rPr>
              <a:t>GLI ULTERIORI CONTROLLI </a:t>
            </a:r>
            <a:br>
              <a:rPr lang="en-US" sz="2800" b="1" kern="1200" cap="all" spc="390" baseline="0" dirty="0">
                <a:solidFill>
                  <a:schemeClr val="tx2"/>
                </a:solidFill>
                <a:latin typeface="+mj-lt"/>
                <a:ea typeface="+mj-ea"/>
                <a:cs typeface="+mj-cs"/>
              </a:rPr>
            </a:br>
            <a:endParaRPr lang="en-US" sz="2800" b="1" kern="1200" cap="all" spc="390" baseline="0" dirty="0">
              <a:solidFill>
                <a:schemeClr val="tx2"/>
              </a:solidFill>
              <a:latin typeface="+mj-lt"/>
              <a:ea typeface="+mj-ea"/>
              <a:cs typeface="+mj-cs"/>
            </a:endParaRPr>
          </a:p>
        </p:txBody>
      </p:sp>
      <p:sp>
        <p:nvSpPr>
          <p:cNvPr id="32" name="Segnaposto testo 31">
            <a:extLst>
              <a:ext uri="{FF2B5EF4-FFF2-40B4-BE49-F238E27FC236}">
                <a16:creationId xmlns:a16="http://schemas.microsoft.com/office/drawing/2014/main" id="{3CE4228C-5010-4534-B651-268A28F70F79}"/>
              </a:ext>
            </a:extLst>
          </p:cNvPr>
          <p:cNvSpPr>
            <a:spLocks noGrp="1"/>
          </p:cNvSpPr>
          <p:nvPr>
            <p:ph type="body" idx="1"/>
          </p:nvPr>
        </p:nvSpPr>
        <p:spPr>
          <a:xfrm>
            <a:off x="5457217" y="379379"/>
            <a:ext cx="6595353" cy="5836595"/>
          </a:xfrm>
        </p:spPr>
        <p:txBody>
          <a:bodyPr>
            <a:normAutofit lnSpcReduction="10000"/>
          </a:bodyPr>
          <a:lstStyle/>
          <a:p>
            <a:pPr marL="285750" marR="0" lvl="0" indent="-28575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1B1D2F"/>
                </a:solidFill>
                <a:effectLst/>
                <a:uLnTx/>
                <a:uFillTx/>
                <a:latin typeface="Bembo"/>
                <a:ea typeface="+mn-ea"/>
                <a:cs typeface="+mn-cs"/>
              </a:rPr>
              <a:t>oggetto del pignoramento: </a:t>
            </a:r>
          </a:p>
          <a:p>
            <a:pPr marR="0" lvl="0" algn="ctr" defTabSz="914400" rtl="0" eaLnBrk="1" fontAlgn="auto" latinLnBrk="0" hangingPunct="1">
              <a:lnSpc>
                <a:spcPct val="100000"/>
              </a:lnSpc>
              <a:spcBef>
                <a:spcPts val="600"/>
              </a:spcBef>
              <a:spcAft>
                <a:spcPts val="0"/>
              </a:spcAft>
              <a:buClrTx/>
              <a:buSzTx/>
              <a:tabLst/>
              <a:defRPr/>
            </a:pPr>
            <a:r>
              <a:rPr lang="it-IT" sz="1400" dirty="0">
                <a:solidFill>
                  <a:srgbClr val="1B1D2F"/>
                </a:solidFill>
                <a:latin typeface="Bembo"/>
              </a:rPr>
              <a:t>1) i</a:t>
            </a:r>
            <a:r>
              <a:rPr kumimoji="0" lang="it-IT" sz="1400" b="0" i="0" u="none" strike="noStrike" kern="1200" cap="none" spc="0" normalizeH="0" baseline="0" noProof="0" dirty="0">
                <a:ln>
                  <a:noFill/>
                </a:ln>
                <a:solidFill>
                  <a:srgbClr val="1B1D2F"/>
                </a:solidFill>
                <a:effectLst/>
                <a:uLnTx/>
                <a:uFillTx/>
                <a:latin typeface="Bembo"/>
                <a:ea typeface="+mn-ea"/>
                <a:cs typeface="+mn-cs"/>
              </a:rPr>
              <a:t>l bene pignorato in regime di comunione legale (cfr. </a:t>
            </a:r>
            <a:r>
              <a:rPr kumimoji="0" lang="it-IT" sz="1400" b="0" i="1" u="none" strike="noStrike" kern="1200" cap="none" spc="0" normalizeH="0" baseline="0" noProof="0" dirty="0">
                <a:ln>
                  <a:noFill/>
                </a:ln>
                <a:solidFill>
                  <a:srgbClr val="1B1D2F"/>
                </a:solidFill>
                <a:effectLst/>
                <a:uLnTx/>
                <a:uFillTx/>
                <a:latin typeface="Bembo"/>
                <a:ea typeface="+mn-ea"/>
                <a:cs typeface="+mn-cs"/>
              </a:rPr>
              <a:t>Cass. civ.  n. 6575/2013</a:t>
            </a:r>
            <a:r>
              <a:rPr kumimoji="0" lang="it-IT" sz="1400" b="0" i="0" u="none" strike="noStrike" kern="1200" cap="none" spc="0" normalizeH="0" baseline="0" noProof="0" dirty="0">
                <a:ln>
                  <a:noFill/>
                </a:ln>
                <a:solidFill>
                  <a:srgbClr val="1B1D2F"/>
                </a:solidFill>
                <a:effectLst/>
                <a:uLnTx/>
                <a:uFillTx/>
                <a:latin typeface="Bembo"/>
                <a:ea typeface="+mn-ea"/>
                <a:cs typeface="+mn-cs"/>
              </a:rPr>
              <a:t>; conf. </a:t>
            </a:r>
            <a:r>
              <a:rPr kumimoji="0" lang="it-IT" sz="1400" b="0" i="1" u="none" strike="noStrike" kern="1200" cap="none" spc="0" normalizeH="0" baseline="0" noProof="0" dirty="0">
                <a:ln>
                  <a:noFill/>
                </a:ln>
                <a:solidFill>
                  <a:srgbClr val="1B1D2F"/>
                </a:solidFill>
                <a:effectLst/>
                <a:uLnTx/>
                <a:uFillTx/>
                <a:latin typeface="Bembo"/>
                <a:ea typeface="+mn-ea"/>
                <a:cs typeface="+mn-cs"/>
              </a:rPr>
              <a:t>Cass. civ. n. 6230/2016</a:t>
            </a:r>
            <a:r>
              <a:rPr kumimoji="0" lang="it-IT" sz="1400" b="0" i="0" u="none" strike="noStrike" kern="1200" cap="none" spc="0" normalizeH="0" baseline="0" noProof="0" dirty="0">
                <a:ln>
                  <a:noFill/>
                </a:ln>
                <a:solidFill>
                  <a:srgbClr val="1B1D2F"/>
                </a:solidFill>
                <a:effectLst/>
                <a:uLnTx/>
                <a:uFillTx/>
                <a:latin typeface="Bembo"/>
                <a:ea typeface="+mn-ea"/>
                <a:cs typeface="+mn-cs"/>
              </a:rPr>
              <a:t>); </a:t>
            </a:r>
          </a:p>
          <a:p>
            <a:pPr marR="0" lvl="0" algn="ctr" defTabSz="914400" rtl="0" eaLnBrk="1" fontAlgn="auto" latinLnBrk="0" hangingPunct="1">
              <a:lnSpc>
                <a:spcPct val="100000"/>
              </a:lnSpc>
              <a:spcBef>
                <a:spcPts val="600"/>
              </a:spcBef>
              <a:spcAft>
                <a:spcPts val="0"/>
              </a:spcAft>
              <a:buClrTx/>
              <a:buSzTx/>
              <a:tabLst/>
              <a:defRPr/>
            </a:pPr>
            <a:r>
              <a:rPr kumimoji="0" lang="it-IT" sz="1400" b="0" i="0" u="none" strike="noStrike" kern="1200" cap="none" spc="0" normalizeH="0" baseline="0" noProof="0" dirty="0">
                <a:ln>
                  <a:noFill/>
                </a:ln>
                <a:solidFill>
                  <a:srgbClr val="1B1D2F"/>
                </a:solidFill>
                <a:effectLst/>
                <a:uLnTx/>
                <a:uFillTx/>
                <a:latin typeface="Bembo"/>
                <a:ea typeface="+mn-ea"/>
                <a:cs typeface="+mn-cs"/>
              </a:rPr>
              <a:t>2) il pignoramento c.d. «per eccesso» (cfr. </a:t>
            </a:r>
            <a:r>
              <a:rPr kumimoji="0" lang="it-IT" sz="1400" b="0" i="1" u="none" strike="noStrike" kern="1200" cap="none" spc="0" normalizeH="0" baseline="0" noProof="0" dirty="0">
                <a:ln>
                  <a:noFill/>
                </a:ln>
                <a:solidFill>
                  <a:srgbClr val="1B1D2F"/>
                </a:solidFill>
                <a:effectLst/>
                <a:uLnTx/>
                <a:uFillTx/>
                <a:latin typeface="Bembo"/>
                <a:ea typeface="+mn-ea"/>
                <a:cs typeface="+mn-cs"/>
              </a:rPr>
              <a:t>Cass. civ. n. 6833/2015; Cass. civ. n. 6576/2013</a:t>
            </a:r>
            <a:r>
              <a:rPr kumimoji="0" lang="it-IT" sz="1400" b="0" i="0" u="none" strike="noStrike" kern="1200" cap="none" spc="0" normalizeH="0" baseline="0" noProof="0" dirty="0">
                <a:ln>
                  <a:noFill/>
                </a:ln>
                <a:solidFill>
                  <a:srgbClr val="1B1D2F"/>
                </a:solidFill>
                <a:effectLst/>
                <a:uLnTx/>
                <a:uFillTx/>
                <a:latin typeface="Bembo"/>
                <a:ea typeface="+mn-ea"/>
                <a:cs typeface="+mn-cs"/>
              </a:rPr>
              <a:t>);</a:t>
            </a:r>
          </a:p>
          <a:p>
            <a:pPr marR="0" lvl="0" algn="ctr" defTabSz="914400" rtl="0" eaLnBrk="1" fontAlgn="auto" latinLnBrk="0" hangingPunct="1">
              <a:lnSpc>
                <a:spcPct val="100000"/>
              </a:lnSpc>
              <a:spcBef>
                <a:spcPts val="600"/>
              </a:spcBef>
              <a:spcAft>
                <a:spcPts val="0"/>
              </a:spcAft>
              <a:buClrTx/>
              <a:buSzTx/>
              <a:tabLst/>
              <a:defRPr/>
            </a:pPr>
            <a:r>
              <a:rPr kumimoji="0" lang="it-IT" sz="1400" b="0" i="0" u="none" strike="noStrike" kern="1200" cap="none" spc="0" normalizeH="0" baseline="0" noProof="0" dirty="0">
                <a:ln>
                  <a:noFill/>
                </a:ln>
                <a:solidFill>
                  <a:srgbClr val="1B1D2F"/>
                </a:solidFill>
                <a:effectLst/>
                <a:uLnTx/>
                <a:uFillTx/>
                <a:latin typeface="Bembo"/>
                <a:ea typeface="+mn-ea"/>
                <a:cs typeface="+mn-cs"/>
              </a:rPr>
              <a:t>3) il pignoramento recante un’erronea descrizione dei beni pignorati: </a:t>
            </a:r>
          </a:p>
          <a:p>
            <a:pPr marR="0" lvl="0" algn="ctr" defTabSz="914400" rtl="0" eaLnBrk="1" fontAlgn="auto" latinLnBrk="0" hangingPunct="1">
              <a:lnSpc>
                <a:spcPct val="100000"/>
              </a:lnSpc>
              <a:spcBef>
                <a:spcPts val="600"/>
              </a:spcBef>
              <a:spcAft>
                <a:spcPts val="0"/>
              </a:spcAft>
              <a:buClrTx/>
              <a:buSzTx/>
              <a:tabLst/>
              <a:defRPr/>
            </a:pPr>
            <a:r>
              <a:rPr lang="it-IT" sz="1400" dirty="0">
                <a:solidFill>
                  <a:srgbClr val="1B1D2F"/>
                </a:solidFill>
                <a:latin typeface="Bembo"/>
              </a:rPr>
              <a:t>3.1</a:t>
            </a:r>
            <a:r>
              <a:rPr kumimoji="0" lang="it-IT" sz="1400" b="0" i="0" strike="noStrike" kern="1200" cap="none" spc="0" normalizeH="0" baseline="0" noProof="0" dirty="0">
                <a:ln>
                  <a:noFill/>
                </a:ln>
                <a:solidFill>
                  <a:srgbClr val="1B1D2F"/>
                </a:solidFill>
                <a:effectLst/>
                <a:uLnTx/>
                <a:uFillTx/>
                <a:latin typeface="Bembo"/>
                <a:ea typeface="+mn-ea"/>
                <a:cs typeface="+mn-cs"/>
              </a:rPr>
              <a:t>) erronea indicazione dei dati catastali sia nell’atto che nella nota:</a:t>
            </a:r>
            <a:r>
              <a:rPr kumimoji="0" lang="it-IT" sz="1400" b="0" i="0" u="none" strike="noStrike" kern="1200" cap="none" spc="0" normalizeH="0" baseline="0" noProof="0" dirty="0">
                <a:ln>
                  <a:noFill/>
                </a:ln>
                <a:solidFill>
                  <a:srgbClr val="1B1D2F"/>
                </a:solidFill>
                <a:effectLst/>
                <a:uLnTx/>
                <a:uFillTx/>
                <a:latin typeface="Bembo"/>
                <a:ea typeface="+mn-ea"/>
                <a:cs typeface="+mn-cs"/>
              </a:rPr>
              <a:t> il pignoramento e la nota sono da ritenersi entrambi invalidi (cfr. </a:t>
            </a:r>
            <a:r>
              <a:rPr kumimoji="0" lang="it-IT" sz="1400" b="0" i="1" u="none" strike="noStrike" kern="1200" cap="none" spc="0" normalizeH="0" baseline="0" noProof="0" dirty="0">
                <a:ln>
                  <a:noFill/>
                </a:ln>
                <a:solidFill>
                  <a:srgbClr val="1B1D2F"/>
                </a:solidFill>
                <a:effectLst/>
                <a:uLnTx/>
                <a:uFillTx/>
                <a:latin typeface="Bembo"/>
                <a:ea typeface="+mn-ea"/>
                <a:cs typeface="+mn-cs"/>
              </a:rPr>
              <a:t>Cass. civ. n. 5002/2015</a:t>
            </a:r>
            <a:r>
              <a:rPr kumimoji="0" lang="it-IT" sz="1400" b="0" i="0" u="none" strike="noStrike" kern="1200" cap="none" spc="0" normalizeH="0" baseline="0" noProof="0" dirty="0">
                <a:ln>
                  <a:noFill/>
                </a:ln>
                <a:solidFill>
                  <a:srgbClr val="1B1D2F"/>
                </a:solidFill>
                <a:effectLst/>
                <a:uLnTx/>
                <a:uFillTx/>
                <a:latin typeface="Bembo"/>
                <a:ea typeface="+mn-ea"/>
                <a:cs typeface="+mn-cs"/>
              </a:rPr>
              <a:t>); </a:t>
            </a:r>
          </a:p>
          <a:p>
            <a:pPr marR="0" lvl="0" algn="ctr" defTabSz="914400" rtl="0" eaLnBrk="1" fontAlgn="auto" latinLnBrk="0" hangingPunct="1">
              <a:lnSpc>
                <a:spcPct val="100000"/>
              </a:lnSpc>
              <a:spcBef>
                <a:spcPts val="600"/>
              </a:spcBef>
              <a:spcAft>
                <a:spcPts val="0"/>
              </a:spcAft>
              <a:buClrTx/>
              <a:buSzTx/>
              <a:tabLst/>
              <a:defRPr/>
            </a:pPr>
            <a:r>
              <a:rPr kumimoji="0" lang="it-IT" sz="1400" b="0" i="0" u="none" strike="noStrike" kern="1200" cap="none" spc="0" normalizeH="0" baseline="0" noProof="0" dirty="0">
                <a:ln>
                  <a:noFill/>
                </a:ln>
                <a:solidFill>
                  <a:srgbClr val="1B1D2F"/>
                </a:solidFill>
                <a:effectLst/>
                <a:uLnTx/>
                <a:uFillTx/>
                <a:latin typeface="Bembo"/>
                <a:ea typeface="+mn-ea"/>
                <a:cs typeface="+mn-cs"/>
              </a:rPr>
              <a:t>3.2) erronea indicazione dei dati catastali nella sola nota di trascrizione: la nota è nulla e il creditore dovrà redigere una nuova nota che verrà inserita nel fascicolo dell’esecuzione; nei confronti dei terzi il pignoramento produrrà i suoi effetti a partire da tale seconda trascrizione;</a:t>
            </a:r>
          </a:p>
          <a:p>
            <a:pPr marR="0" lvl="0" algn="ctr" defTabSz="914400" rtl="0" eaLnBrk="1" fontAlgn="auto" latinLnBrk="0" hangingPunct="1">
              <a:lnSpc>
                <a:spcPct val="100000"/>
              </a:lnSpc>
              <a:spcBef>
                <a:spcPts val="600"/>
              </a:spcBef>
              <a:spcAft>
                <a:spcPts val="0"/>
              </a:spcAft>
              <a:buClrTx/>
              <a:buSzTx/>
              <a:tabLst/>
              <a:defRPr/>
            </a:pPr>
            <a:r>
              <a:rPr lang="it-IT" sz="1400" dirty="0">
                <a:solidFill>
                  <a:srgbClr val="1B1D2F"/>
                </a:solidFill>
                <a:latin typeface="Bembo"/>
              </a:rPr>
              <a:t>3.3) riferimento a dati catastali non più attuali (irrilevanza dell’aggiornamento catastale successivo al pignoramento): il pignoramento è nullo ogniqualvolta non vi sia continuità tra i dati indicati e quelli corretti al momento del pignoramento, generando incertezza sull’identificazione fisica del bene;</a:t>
            </a:r>
          </a:p>
          <a:p>
            <a:pPr marR="0" lvl="0" algn="ctr" defTabSz="914400" rtl="0" eaLnBrk="1" fontAlgn="auto" latinLnBrk="0" hangingPunct="1">
              <a:lnSpc>
                <a:spcPct val="100000"/>
              </a:lnSpc>
              <a:spcBef>
                <a:spcPts val="600"/>
              </a:spcBef>
              <a:spcAft>
                <a:spcPts val="0"/>
              </a:spcAft>
              <a:buClrTx/>
              <a:buSzTx/>
              <a:tabLst/>
              <a:defRPr/>
            </a:pPr>
            <a:r>
              <a:rPr lang="it-IT" sz="1400" dirty="0">
                <a:solidFill>
                  <a:srgbClr val="1B1D2F"/>
                </a:solidFill>
                <a:latin typeface="Bembo"/>
              </a:rPr>
              <a:t>4) il pignoramento recante un’inesatta identificazione dei soggetti creditori e debitori: il pignoramento è invalido in quanto genera incertezza nell’individuazione delle parti;</a:t>
            </a:r>
          </a:p>
          <a:p>
            <a:pPr marL="342900" marR="0" lvl="0" indent="-3429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it-IT" sz="1400" dirty="0"/>
              <a:t>la notifica degli avvisi ai comproprietari (art. 599 c.p.c.) e ai creditori iscritti non intervenuti (art. 498 c.p.c.);</a:t>
            </a:r>
          </a:p>
          <a:p>
            <a:pPr marL="342900" marR="0" lvl="0" indent="-3429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it-IT" sz="1400" dirty="0"/>
              <a:t>il deposito dell’istanza di vendita e della documentazione ipocatastale nei termini di legge (cfr. artt. 497, 567, c.p.c.);</a:t>
            </a:r>
          </a:p>
          <a:p>
            <a:pPr marL="342900" marR="0" lvl="0" indent="-3429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it-IT" sz="1400" dirty="0"/>
              <a:t>verifica della completezza della documentazione ipocatastale:  la possibilità di integrazione della documentazione ipocatastale: 1) se il titolo di provenienza del debitore è </a:t>
            </a:r>
            <a:r>
              <a:rPr lang="it-IT" sz="1400" i="1" dirty="0"/>
              <a:t>morti causa </a:t>
            </a:r>
            <a:r>
              <a:rPr lang="it-IT" sz="1400" dirty="0"/>
              <a:t>(cfr. </a:t>
            </a:r>
            <a:r>
              <a:rPr lang="it-IT" sz="1400" i="1" dirty="0"/>
              <a:t>Cass. civ. n. 11638/2014</a:t>
            </a:r>
            <a:r>
              <a:rPr lang="it-IT" sz="1400" dirty="0"/>
              <a:t>); 2) se il bene ricade in comunione legale. </a:t>
            </a:r>
          </a:p>
        </p:txBody>
      </p:sp>
    </p:spTree>
    <p:extLst>
      <p:ext uri="{BB962C8B-B14F-4D97-AF65-F5344CB8AC3E}">
        <p14:creationId xmlns:p14="http://schemas.microsoft.com/office/powerpoint/2010/main" val="22557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1">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3" name="Rectangle 12">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6EFE624A-3E07-4E91-BB1E-3AA7150BC059}"/>
              </a:ext>
            </a:extLst>
          </p:cNvPr>
          <p:cNvSpPr>
            <a:spLocks noGrp="1"/>
          </p:cNvSpPr>
          <p:nvPr>
            <p:ph type="title"/>
          </p:nvPr>
        </p:nvSpPr>
        <p:spPr>
          <a:xfrm>
            <a:off x="1411357" y="1351429"/>
            <a:ext cx="3369365" cy="2871320"/>
          </a:xfrm>
        </p:spPr>
        <p:txBody>
          <a:bodyPr anchor="ctr">
            <a:normAutofit/>
          </a:bodyPr>
          <a:lstStyle/>
          <a:p>
            <a:pPr algn="ctr"/>
            <a:r>
              <a:rPr lang="it-IT" sz="3000" b="1"/>
              <a:t>IL DECRETO </a:t>
            </a:r>
            <a:r>
              <a:rPr lang="it-IT" sz="3000" b="1" i="1"/>
              <a:t>EX ART. 569 C.P.C.</a:t>
            </a:r>
            <a:br>
              <a:rPr lang="it-IT" sz="3000" b="1" i="1"/>
            </a:br>
            <a:br>
              <a:rPr lang="it-IT" sz="3000" b="1" i="1"/>
            </a:br>
            <a:r>
              <a:rPr lang="it-IT" sz="3000" b="1" i="1"/>
              <a:t>Profili contenutistici</a:t>
            </a:r>
          </a:p>
        </p:txBody>
      </p:sp>
      <p:sp>
        <p:nvSpPr>
          <p:cNvPr id="3" name="Segnaposto contenuto 2">
            <a:extLst>
              <a:ext uri="{FF2B5EF4-FFF2-40B4-BE49-F238E27FC236}">
                <a16:creationId xmlns:a16="http://schemas.microsoft.com/office/drawing/2014/main" id="{7B4882E3-4190-481D-A17F-C7028446ADB8}"/>
              </a:ext>
            </a:extLst>
          </p:cNvPr>
          <p:cNvSpPr>
            <a:spLocks noGrp="1"/>
          </p:cNvSpPr>
          <p:nvPr>
            <p:ph idx="1"/>
          </p:nvPr>
        </p:nvSpPr>
        <p:spPr>
          <a:xfrm>
            <a:off x="6389825" y="723900"/>
            <a:ext cx="4735375" cy="5410200"/>
          </a:xfrm>
        </p:spPr>
        <p:txBody>
          <a:bodyPr anchor="ctr">
            <a:normAutofit/>
          </a:bodyPr>
          <a:lstStyle/>
          <a:p>
            <a:pPr marL="457200" indent="-457200" algn="ctr">
              <a:lnSpc>
                <a:spcPct val="100000"/>
              </a:lnSpc>
              <a:buAutoNum type="alphaUcParenR"/>
            </a:pPr>
            <a:endParaRPr lang="it-IT" sz="1300" dirty="0"/>
          </a:p>
          <a:p>
            <a:pPr marL="457200" indent="-457200" algn="ctr">
              <a:lnSpc>
                <a:spcPct val="100000"/>
              </a:lnSpc>
              <a:buAutoNum type="alphaUcParenR"/>
            </a:pPr>
            <a:r>
              <a:rPr lang="it-IT" sz="1300" dirty="0"/>
              <a:t>Il MODELLO CODICISTICO (art. 569, comma I, c.p.c.):</a:t>
            </a:r>
          </a:p>
          <a:p>
            <a:pPr marL="342900" indent="-342900" algn="ctr">
              <a:lnSpc>
                <a:spcPct val="100000"/>
              </a:lnSpc>
              <a:buAutoNum type="arabicParenR"/>
            </a:pPr>
            <a:r>
              <a:rPr lang="it-IT" sz="1300" dirty="0"/>
              <a:t>La nomina dell’esperto per la stima del compendio pignorato (cfr. art. 173 </a:t>
            </a:r>
            <a:r>
              <a:rPr lang="it-IT" sz="1300" i="1" dirty="0"/>
              <a:t>bis</a:t>
            </a:r>
            <a:r>
              <a:rPr lang="it-IT" sz="1300" dirty="0"/>
              <a:t> disp. att. c.p.c.).</a:t>
            </a:r>
          </a:p>
          <a:p>
            <a:pPr marL="342900" indent="-342900" algn="ctr">
              <a:lnSpc>
                <a:spcPct val="100000"/>
              </a:lnSpc>
              <a:buAutoNum type="arabicParenR"/>
            </a:pPr>
            <a:r>
              <a:rPr lang="it-IT" sz="1300" dirty="0"/>
              <a:t>La fissazione dell’udienza di autorizzazione alla vendita.</a:t>
            </a:r>
          </a:p>
          <a:p>
            <a:pPr algn="ctr">
              <a:lnSpc>
                <a:spcPct val="100000"/>
              </a:lnSpc>
            </a:pPr>
            <a:r>
              <a:rPr lang="it-IT" sz="1300" dirty="0"/>
              <a:t>B) IL MODELLO INVALSO NELLA PRASSI DEI TRIBUNALI:</a:t>
            </a:r>
          </a:p>
          <a:p>
            <a:pPr marL="342900" indent="-342900" algn="ctr">
              <a:lnSpc>
                <a:spcPct val="100000"/>
              </a:lnSpc>
              <a:buAutoNum type="arabicParenR"/>
            </a:pPr>
            <a:r>
              <a:rPr lang="it-IT" sz="1300" dirty="0"/>
              <a:t>La nomina dell’esperto per la stima del compendio pignorato.</a:t>
            </a:r>
          </a:p>
          <a:p>
            <a:pPr algn="ctr">
              <a:lnSpc>
                <a:spcPct val="100000"/>
              </a:lnSpc>
            </a:pPr>
            <a:r>
              <a:rPr lang="it-IT" sz="1300" dirty="0"/>
              <a:t>2) La nomina del custode professionale (art. 559, commi 2 e 3, c.p.c.).</a:t>
            </a:r>
          </a:p>
          <a:p>
            <a:pPr algn="ctr">
              <a:lnSpc>
                <a:spcPct val="100000"/>
              </a:lnSpc>
            </a:pPr>
            <a:r>
              <a:rPr lang="it-IT" sz="1300" dirty="0"/>
              <a:t>3) La fissazione dell’udienza di autorizzazione alla vendita.</a:t>
            </a:r>
          </a:p>
          <a:p>
            <a:pPr algn="ctr">
              <a:lnSpc>
                <a:spcPct val="100000"/>
              </a:lnSpc>
            </a:pPr>
            <a:r>
              <a:rPr lang="it-IT" sz="1300" b="1" dirty="0"/>
              <a:t>Quali sono i risvolti positivi di questa prassi?</a:t>
            </a:r>
          </a:p>
          <a:p>
            <a:pPr marL="285750" indent="-285750" algn="ctr">
              <a:lnSpc>
                <a:spcPct val="100000"/>
              </a:lnSpc>
              <a:buFontTx/>
              <a:buChar char="-"/>
            </a:pPr>
            <a:r>
              <a:rPr lang="it-IT" sz="1300" dirty="0"/>
              <a:t>Il custode potrà assistere il perito nelle operazioni di accesso al bene, di modo che l’accesso eventualmente forzoso all’immobile avvenga una volta sola.</a:t>
            </a:r>
          </a:p>
          <a:p>
            <a:pPr marL="285750" indent="-285750" algn="ctr">
              <a:lnSpc>
                <a:spcPct val="100000"/>
              </a:lnSpc>
              <a:buFontTx/>
              <a:buChar char="-"/>
            </a:pPr>
            <a:r>
              <a:rPr lang="it-IT" sz="1300" dirty="0"/>
              <a:t>Verificare tempestivamente le condizioni di occupazione del bene anche ai fini del novellato art. 560 c.p.c..</a:t>
            </a:r>
          </a:p>
          <a:p>
            <a:pPr marL="285750" indent="-285750" algn="ctr">
              <a:lnSpc>
                <a:spcPct val="100000"/>
              </a:lnSpc>
              <a:buFontTx/>
              <a:buChar char="-"/>
            </a:pPr>
            <a:r>
              <a:rPr lang="it-IT" sz="1300" dirty="0"/>
              <a:t>Far acquisire non solo al debitore ma anche agli eventuali comproprietari tutte le informazioni utili circa la procedura ed il suo eventuale componimento bonario.</a:t>
            </a:r>
          </a:p>
          <a:p>
            <a:pPr algn="ctr">
              <a:lnSpc>
                <a:spcPct val="100000"/>
              </a:lnSpc>
            </a:pPr>
            <a:endParaRPr lang="it-IT" sz="1300" dirty="0"/>
          </a:p>
          <a:p>
            <a:pPr marL="457200" indent="-457200" algn="ctr">
              <a:lnSpc>
                <a:spcPct val="100000"/>
              </a:lnSpc>
              <a:buAutoNum type="alphaUcParenR"/>
            </a:pPr>
            <a:endParaRPr lang="it-IT" sz="1300" dirty="0"/>
          </a:p>
        </p:txBody>
      </p:sp>
    </p:spTree>
    <p:extLst>
      <p:ext uri="{BB962C8B-B14F-4D97-AF65-F5344CB8AC3E}">
        <p14:creationId xmlns:p14="http://schemas.microsoft.com/office/powerpoint/2010/main" val="385456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3">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3" name="Rectangle 14">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 name="Titolo 4">
            <a:extLst>
              <a:ext uri="{FF2B5EF4-FFF2-40B4-BE49-F238E27FC236}">
                <a16:creationId xmlns:a16="http://schemas.microsoft.com/office/drawing/2014/main" id="{2BA59222-3E46-41DF-A59E-3D563F8E549E}"/>
              </a:ext>
            </a:extLst>
          </p:cNvPr>
          <p:cNvSpPr>
            <a:spLocks noGrp="1"/>
          </p:cNvSpPr>
          <p:nvPr>
            <p:ph type="title"/>
          </p:nvPr>
        </p:nvSpPr>
        <p:spPr>
          <a:xfrm>
            <a:off x="1411357" y="1351429"/>
            <a:ext cx="3369365" cy="2871320"/>
          </a:xfrm>
        </p:spPr>
        <p:txBody>
          <a:bodyPr anchor="ctr">
            <a:normAutofit/>
          </a:bodyPr>
          <a:lstStyle/>
          <a:p>
            <a:pPr algn="ctr"/>
            <a:r>
              <a:rPr lang="it-IT" b="1" dirty="0"/>
              <a:t>La prassi del Tribunale di</a:t>
            </a:r>
            <a:br>
              <a:rPr lang="it-IT" b="1" dirty="0"/>
            </a:br>
            <a:r>
              <a:rPr lang="it-IT" b="1" dirty="0"/>
              <a:t>Modena</a:t>
            </a:r>
          </a:p>
        </p:txBody>
      </p:sp>
      <p:sp>
        <p:nvSpPr>
          <p:cNvPr id="3" name="Segnaposto contenuto 2">
            <a:extLst>
              <a:ext uri="{FF2B5EF4-FFF2-40B4-BE49-F238E27FC236}">
                <a16:creationId xmlns:a16="http://schemas.microsoft.com/office/drawing/2014/main" id="{41E4F6A4-2A21-4B06-9452-4017DB55CCB0}"/>
              </a:ext>
            </a:extLst>
          </p:cNvPr>
          <p:cNvSpPr>
            <a:spLocks noGrp="1"/>
          </p:cNvSpPr>
          <p:nvPr>
            <p:ph idx="1"/>
          </p:nvPr>
        </p:nvSpPr>
        <p:spPr>
          <a:xfrm>
            <a:off x="6389825" y="723900"/>
            <a:ext cx="4735375" cy="5410200"/>
          </a:xfrm>
        </p:spPr>
        <p:txBody>
          <a:bodyPr anchor="ctr">
            <a:normAutofit fontScale="92500" lnSpcReduction="10000"/>
          </a:bodyPr>
          <a:lstStyle/>
          <a:p>
            <a:pPr marL="342900" indent="-342900" algn="ctr">
              <a:buAutoNum type="arabicParenR"/>
            </a:pPr>
            <a:r>
              <a:rPr lang="it-IT" sz="1400" dirty="0"/>
              <a:t>La nomina dell’esperto stimatore.</a:t>
            </a:r>
          </a:p>
          <a:p>
            <a:pPr marL="457200" indent="-457200" algn="ctr">
              <a:buAutoNum type="arabicParenR"/>
            </a:pPr>
            <a:r>
              <a:rPr lang="it-IT" sz="1400" dirty="0"/>
              <a:t>La nomina del custode professionale ai sensi dell’art. 559, comma 3, c.p.c., identificato nell’Istituto Vendite Giudiziarie. </a:t>
            </a:r>
          </a:p>
          <a:p>
            <a:pPr marL="457200" indent="-457200" algn="ctr">
              <a:buAutoNum type="arabicParenR"/>
            </a:pPr>
            <a:r>
              <a:rPr lang="it-IT" sz="1400" dirty="0"/>
              <a:t>La nomina del Notaio pre-delegato, incaricato di svolgere i controlli preliminari alla vendita, in ausilio al G.E. e in collaborazione con l’esperto stimatore (cfr. scheda di </a:t>
            </a:r>
            <a:r>
              <a:rPr lang="it-IT" sz="1400" i="1" dirty="0"/>
              <a:t>due diligence</a:t>
            </a:r>
            <a:r>
              <a:rPr lang="it-IT" sz="1400" dirty="0"/>
              <a:t> reperibile in Cancelleria).</a:t>
            </a:r>
          </a:p>
          <a:p>
            <a:pPr marL="457200" indent="-457200" algn="ctr">
              <a:buAutoNum type="arabicParenR"/>
            </a:pPr>
            <a:r>
              <a:rPr lang="it-IT" sz="1400" dirty="0"/>
              <a:t>La fissazione dell’udienza per l’autorizzazione alla vendita.</a:t>
            </a:r>
          </a:p>
          <a:p>
            <a:pPr marL="457200" indent="-457200" algn="ctr">
              <a:buAutoNum type="arabicParenR"/>
            </a:pPr>
            <a:r>
              <a:rPr lang="it-IT" sz="1400" dirty="0"/>
              <a:t>L’assegnazione al creditore procedente di un termine per il versamento delle anticipazioni (art. 631 bis c.p.c.), da corrispondersi sul conto corrente comunicatogli dall’IVG.</a:t>
            </a:r>
          </a:p>
          <a:p>
            <a:pPr marL="457200" indent="-457200" algn="ctr">
              <a:buAutoNum type="arabicParenR"/>
            </a:pPr>
            <a:r>
              <a:rPr lang="it-IT" sz="1400" dirty="0"/>
              <a:t>Avvisi al debitore esecutato (cfr. conversione) e alle parti (sospensione ex art. 624 bis c.p.c.).</a:t>
            </a:r>
          </a:p>
          <a:p>
            <a:pPr marL="457200" indent="-457200" algn="ctr">
              <a:buAutoNum type="arabicParenR"/>
            </a:pPr>
            <a:r>
              <a:rPr lang="it-IT" sz="1400" dirty="0"/>
              <a:t>Assegnazione, all’esperto stimatore e al custode professionale, di fondi spesa, da corrispondersi a cura del creditore procedente.</a:t>
            </a:r>
          </a:p>
          <a:p>
            <a:pPr algn="ctr"/>
            <a:r>
              <a:rPr lang="it-IT" sz="1400" b="1" dirty="0"/>
              <a:t>Qual è il risvolto positivo di questa prassi?</a:t>
            </a:r>
          </a:p>
          <a:p>
            <a:pPr algn="ctr"/>
            <a:r>
              <a:rPr lang="it-IT" sz="1400" dirty="0"/>
              <a:t> Implementare il livello dei controlli preliminari al fine di evitare arresti della procedura una volta emessa l’ordinanza di  autorizzazione alla vendita.</a:t>
            </a:r>
          </a:p>
        </p:txBody>
      </p:sp>
    </p:spTree>
    <p:extLst>
      <p:ext uri="{BB962C8B-B14F-4D97-AF65-F5344CB8AC3E}">
        <p14:creationId xmlns:p14="http://schemas.microsoft.com/office/powerpoint/2010/main" val="575141434"/>
      </p:ext>
    </p:extLst>
  </p:cSld>
  <p:clrMapOvr>
    <a:masterClrMapping/>
  </p:clrMapOvr>
</p:sld>
</file>

<file path=ppt/theme/theme1.xml><?xml version="1.0" encoding="utf-8"?>
<a:theme xmlns:a="http://schemas.openxmlformats.org/drawingml/2006/main" name="AdornVTI">
  <a:themeElements>
    <a:clrScheme name="AnalogousFromDarkSeedLeftStep">
      <a:dk1>
        <a:srgbClr val="000000"/>
      </a:dk1>
      <a:lt1>
        <a:srgbClr val="FFFFFF"/>
      </a:lt1>
      <a:dk2>
        <a:srgbClr val="1B1D2F"/>
      </a:dk2>
      <a:lt2>
        <a:srgbClr val="F0F3F1"/>
      </a:lt2>
      <a:accent1>
        <a:srgbClr val="E729B5"/>
      </a:accent1>
      <a:accent2>
        <a:srgbClr val="B717D5"/>
      </a:accent2>
      <a:accent3>
        <a:srgbClr val="7A29E7"/>
      </a:accent3>
      <a:accent4>
        <a:srgbClr val="3230D9"/>
      </a:accent4>
      <a:accent5>
        <a:srgbClr val="2976E7"/>
      </a:accent5>
      <a:accent6>
        <a:srgbClr val="17B3D5"/>
      </a:accent6>
      <a:hlink>
        <a:srgbClr val="3F5EBF"/>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677</TotalTime>
  <Words>1106</Words>
  <Application>Microsoft Office PowerPoint</Application>
  <PresentationFormat>Widescreen</PresentationFormat>
  <Paragraphs>44</Paragraphs>
  <Slides>5</Slides>
  <Notes>1</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vt:i4>
      </vt:variant>
    </vt:vector>
  </HeadingPairs>
  <TitlesOfParts>
    <vt:vector size="9" baseType="lpstr">
      <vt:lpstr>Arial</vt:lpstr>
      <vt:lpstr>Bembo</vt:lpstr>
      <vt:lpstr>Calibri</vt:lpstr>
      <vt:lpstr>AdornVTI</vt:lpstr>
      <vt:lpstr>LA FASE PRELIMINARE ALLA VENDITA </vt:lpstr>
      <vt:lpstr>VERIFICHE DEL GIUDICE CHE PRECEDONO L’EMISSIONE DEL DECRETO EX ART. 596 C.P.C.</vt:lpstr>
      <vt:lpstr>GLI ULTERIORI CONTROLLI  </vt:lpstr>
      <vt:lpstr>IL DECRETO EX ART. 569 C.P.C.  Profili contenutistici</vt:lpstr>
      <vt:lpstr>La prassi del Tribunale di Modena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FASE PRELIMINARE ALLA VENDITA </dc:title>
  <dc:creator>Lorenzo Buffagni</dc:creator>
  <cp:lastModifiedBy>Giulia Lucchi</cp:lastModifiedBy>
  <cp:revision>3</cp:revision>
  <dcterms:created xsi:type="dcterms:W3CDTF">2021-10-09T10:34:26Z</dcterms:created>
  <dcterms:modified xsi:type="dcterms:W3CDTF">2021-10-10T01:46:33Z</dcterms:modified>
</cp:coreProperties>
</file>