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bookmarkIdSeed="4">
  <p:sldMasterIdLst>
    <p:sldMasterId id="2147483648" r:id="rId1"/>
  </p:sldMasterIdLst>
  <p:notesMasterIdLst>
    <p:notesMasterId r:id="rId17"/>
  </p:notesMasterIdLst>
  <p:sldIdLst>
    <p:sldId id="256" r:id="rId2"/>
    <p:sldId id="257" r:id="rId3"/>
    <p:sldId id="278" r:id="rId4"/>
    <p:sldId id="258" r:id="rId5"/>
    <p:sldId id="259" r:id="rId6"/>
    <p:sldId id="260" r:id="rId7"/>
    <p:sldId id="284" r:id="rId8"/>
    <p:sldId id="285" r:id="rId9"/>
    <p:sldId id="261" r:id="rId10"/>
    <p:sldId id="282" r:id="rId11"/>
    <p:sldId id="286" r:id="rId12"/>
    <p:sldId id="279" r:id="rId13"/>
    <p:sldId id="280" r:id="rId14"/>
    <p:sldId id="283" r:id="rId15"/>
    <p:sldId id="277" r:id="rId16"/>
  </p:sldIdLst>
  <p:sldSz cx="12192000" cy="7200900"/>
  <p:notesSz cx="7099300" cy="10234613"/>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D2E2D"/>
        </a:solidFill>
        <a:effectLst/>
        <a:uFillTx/>
        <a:latin typeface="+mn-lt"/>
        <a:ea typeface="+mn-ea"/>
        <a:cs typeface="+mn-cs"/>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D2E2D"/>
        </a:solidFill>
        <a:effectLst/>
        <a:uFillTx/>
        <a:latin typeface="+mn-lt"/>
        <a:ea typeface="+mn-ea"/>
        <a:cs typeface="+mn-cs"/>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D2E2D"/>
        </a:solidFill>
        <a:effectLst/>
        <a:uFillTx/>
        <a:latin typeface="+mn-lt"/>
        <a:ea typeface="+mn-ea"/>
        <a:cs typeface="+mn-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D2E2D"/>
        </a:solidFill>
        <a:effectLst/>
        <a:uFillTx/>
        <a:latin typeface="+mn-lt"/>
        <a:ea typeface="+mn-ea"/>
        <a:cs typeface="+mn-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D2E2D"/>
        </a:solidFill>
        <a:effectLst/>
        <a:uFillTx/>
        <a:latin typeface="+mn-lt"/>
        <a:ea typeface="+mn-ea"/>
        <a:cs typeface="+mn-cs"/>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D2E2D"/>
        </a:solidFill>
        <a:effectLst/>
        <a:uFillTx/>
        <a:latin typeface="+mn-lt"/>
        <a:ea typeface="+mn-ea"/>
        <a:cs typeface="+mn-cs"/>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D2E2D"/>
        </a:solidFill>
        <a:effectLst/>
        <a:uFillTx/>
        <a:latin typeface="+mn-lt"/>
        <a:ea typeface="+mn-ea"/>
        <a:cs typeface="+mn-cs"/>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D2E2D"/>
        </a:solidFill>
        <a:effectLst/>
        <a:uFillTx/>
        <a:latin typeface="+mn-lt"/>
        <a:ea typeface="+mn-ea"/>
        <a:cs typeface="+mn-cs"/>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D2E2D"/>
        </a:solidFill>
        <a:effectLst/>
        <a:uFillTx/>
        <a:latin typeface="+mn-lt"/>
        <a:ea typeface="+mn-ea"/>
        <a:cs typeface="+mn-cs"/>
        <a:sym typeface="Arial"/>
      </a:defRPr>
    </a:lvl9pPr>
  </p:defaultTextStyle>
  <p:extLst>
    <p:ext uri="{EFAFB233-063F-42B5-8137-9DF3F51BA10A}">
      <p15:sldGuideLst xmlns:p15="http://schemas.microsoft.com/office/powerpoint/2012/main">
        <p15:guide id="1" orient="horz" pos="2268">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02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2D2E2D"/>
        </a:fontRef>
        <a:srgbClr val="2D2E2D"/>
      </a:tcTxStyle>
      <a:tcStyle>
        <a:tcBdr>
          <a:left>
            <a:ln w="12700" cap="flat">
              <a:solidFill>
                <a:schemeClr val="accent1"/>
              </a:solidFill>
              <a:prstDash val="solid"/>
              <a:round/>
            </a:ln>
          </a:left>
          <a:right>
            <a:ln w="12700" cap="flat">
              <a:solidFill>
                <a:schemeClr val="accent1"/>
              </a:solidFill>
              <a:prstDash val="solid"/>
              <a:round/>
            </a:ln>
          </a:right>
          <a:top>
            <a:ln w="12700" cap="flat">
              <a:solidFill>
                <a:schemeClr val="accent1"/>
              </a:solidFill>
              <a:prstDash val="solid"/>
              <a:round/>
            </a:ln>
          </a:top>
          <a:bottom>
            <a:ln w="12700" cap="flat">
              <a:solidFill>
                <a:schemeClr val="accent1"/>
              </a:solidFill>
              <a:prstDash val="solid"/>
              <a:round/>
            </a:ln>
          </a:bottom>
          <a:insideH>
            <a:ln w="12700" cap="flat">
              <a:solidFill>
                <a:schemeClr val="accent1"/>
              </a:solidFill>
              <a:prstDash val="solid"/>
              <a:round/>
            </a:ln>
          </a:insideH>
          <a:insideV>
            <a:ln w="12700" cap="flat">
              <a:solidFill>
                <a:schemeClr val="accent1"/>
              </a:solidFill>
              <a:prstDash val="solid"/>
              <a:round/>
            </a:ln>
          </a:insideV>
        </a:tcBdr>
        <a:fill>
          <a:solidFill>
            <a:schemeClr val="accent1">
              <a:alpha val="20000"/>
            </a:schemeClr>
          </a:solidFill>
        </a:fill>
      </a:tcStyle>
    </a:wholeTbl>
    <a:band2H>
      <a:tcTxStyle/>
      <a:tcStyle>
        <a:tcBdr/>
        <a:fill>
          <a:solidFill>
            <a:srgbClr val="FFFFFF"/>
          </a:solidFill>
        </a:fill>
      </a:tcStyle>
    </a:band2H>
    <a:firstCol>
      <a:tcTxStyle b="on" i="off">
        <a:fontRef idx="minor">
          <a:srgbClr val="2D2E2D"/>
        </a:fontRef>
        <a:srgbClr val="2D2E2D"/>
      </a:tcTxStyle>
      <a:tcStyle>
        <a:tcBdr>
          <a:left>
            <a:ln w="12700" cap="flat">
              <a:solidFill>
                <a:schemeClr val="accent1"/>
              </a:solidFill>
              <a:prstDash val="solid"/>
              <a:round/>
            </a:ln>
          </a:left>
          <a:right>
            <a:ln w="12700" cap="flat">
              <a:solidFill>
                <a:schemeClr val="accent1"/>
              </a:solidFill>
              <a:prstDash val="solid"/>
              <a:round/>
            </a:ln>
          </a:right>
          <a:top>
            <a:ln w="12700" cap="flat">
              <a:solidFill>
                <a:schemeClr val="accent1"/>
              </a:solidFill>
              <a:prstDash val="solid"/>
              <a:round/>
            </a:ln>
          </a:top>
          <a:bottom>
            <a:ln w="12700" cap="flat">
              <a:solidFill>
                <a:schemeClr val="accent1"/>
              </a:solidFill>
              <a:prstDash val="solid"/>
              <a:round/>
            </a:ln>
          </a:bottom>
          <a:insideH>
            <a:ln w="12700" cap="flat">
              <a:solidFill>
                <a:schemeClr val="accent1"/>
              </a:solidFill>
              <a:prstDash val="solid"/>
              <a:round/>
            </a:ln>
          </a:insideH>
          <a:insideV>
            <a:ln w="12700" cap="flat">
              <a:solidFill>
                <a:schemeClr val="accent1"/>
              </a:solidFill>
              <a:prstDash val="solid"/>
              <a:round/>
            </a:ln>
          </a:insideV>
        </a:tcBdr>
        <a:fill>
          <a:solidFill>
            <a:schemeClr val="accent1">
              <a:alpha val="20000"/>
            </a:schemeClr>
          </a:solidFill>
        </a:fill>
      </a:tcStyle>
    </a:firstCol>
    <a:lastRow>
      <a:tcTxStyle b="on" i="off">
        <a:fontRef idx="minor">
          <a:srgbClr val="2D2E2D"/>
        </a:fontRef>
        <a:srgbClr val="2D2E2D"/>
      </a:tcTxStyle>
      <a:tcStyle>
        <a:tcBdr>
          <a:left>
            <a:ln w="12700" cap="flat">
              <a:solidFill>
                <a:schemeClr val="accent1"/>
              </a:solidFill>
              <a:prstDash val="solid"/>
              <a:round/>
            </a:ln>
          </a:left>
          <a:right>
            <a:ln w="12700" cap="flat">
              <a:solidFill>
                <a:schemeClr val="accent1"/>
              </a:solidFill>
              <a:prstDash val="solid"/>
              <a:round/>
            </a:ln>
          </a:right>
          <a:top>
            <a:ln w="50800" cap="flat">
              <a:solidFill>
                <a:schemeClr val="accent1"/>
              </a:solidFill>
              <a:prstDash val="solid"/>
              <a:round/>
            </a:ln>
          </a:top>
          <a:bottom>
            <a:ln w="12700" cap="flat">
              <a:solidFill>
                <a:schemeClr val="accent1"/>
              </a:solidFill>
              <a:prstDash val="solid"/>
              <a:round/>
            </a:ln>
          </a:bottom>
          <a:insideH>
            <a:ln w="12700" cap="flat">
              <a:solidFill>
                <a:schemeClr val="accent1"/>
              </a:solidFill>
              <a:prstDash val="solid"/>
              <a:round/>
            </a:ln>
          </a:insideH>
          <a:insideV>
            <a:ln w="12700" cap="flat">
              <a:solidFill>
                <a:schemeClr val="accent1"/>
              </a:solidFill>
              <a:prstDash val="solid"/>
              <a:round/>
            </a:ln>
          </a:insideV>
        </a:tcBdr>
        <a:fill>
          <a:noFill/>
        </a:fill>
      </a:tcStyle>
    </a:lastRow>
    <a:firstRow>
      <a:tcTxStyle b="on" i="off">
        <a:fontRef idx="minor">
          <a:srgbClr val="2D2E2D"/>
        </a:fontRef>
        <a:srgbClr val="2D2E2D"/>
      </a:tcTxStyle>
      <a:tcStyle>
        <a:tcBdr>
          <a:left>
            <a:ln w="12700" cap="flat">
              <a:solidFill>
                <a:schemeClr val="accent1"/>
              </a:solidFill>
              <a:prstDash val="solid"/>
              <a:round/>
            </a:ln>
          </a:left>
          <a:right>
            <a:ln w="12700" cap="flat">
              <a:solidFill>
                <a:schemeClr val="accent1"/>
              </a:solidFill>
              <a:prstDash val="solid"/>
              <a:round/>
            </a:ln>
          </a:right>
          <a:top>
            <a:ln w="12700" cap="flat">
              <a:solidFill>
                <a:schemeClr val="accent1"/>
              </a:solidFill>
              <a:prstDash val="solid"/>
              <a:round/>
            </a:ln>
          </a:top>
          <a:bottom>
            <a:ln w="25400" cap="flat">
              <a:solidFill>
                <a:schemeClr val="accent1"/>
              </a:solidFill>
              <a:prstDash val="solid"/>
              <a:round/>
            </a:ln>
          </a:bottom>
          <a:insideH>
            <a:ln w="12700" cap="flat">
              <a:solidFill>
                <a:schemeClr val="accent1"/>
              </a:solidFill>
              <a:prstDash val="solid"/>
              <a:round/>
            </a:ln>
          </a:insideH>
          <a:insideV>
            <a:ln w="12700" cap="flat">
              <a:solidFill>
                <a:schemeClr val="accent1"/>
              </a:solidFill>
              <a:prstDash val="solid"/>
              <a:round/>
            </a:ln>
          </a:insideV>
        </a:tcBdr>
        <a:fill>
          <a:noFill/>
        </a:fill>
      </a:tcStyle>
    </a:firstRow>
  </a:tblStyle>
  <a:tblStyle styleId="{C7B018BB-80A7-4F77-B60F-C8B233D01FF8}" styleName="">
    <a:tblBg/>
    <a:wholeTbl>
      <a:tcTxStyle b="off" i="off">
        <a:fontRef idx="minor">
          <a:srgbClr val="2D2E2D"/>
        </a:fontRef>
        <a:srgbClr val="2D2E2D"/>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ED0CD"/>
          </a:solidFill>
        </a:fill>
      </a:tcStyle>
    </a:wholeTbl>
    <a:band2H>
      <a:tcTxStyle/>
      <a:tcStyle>
        <a:tcBdr/>
        <a:fill>
          <a:solidFill>
            <a:srgbClr val="F7E9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2D2E2D"/>
        </a:fontRef>
        <a:srgbClr val="2D2E2D"/>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BDF"/>
          </a:solidFill>
        </a:fill>
      </a:tcStyle>
    </a:wholeTbl>
    <a:band2H>
      <a:tcTxStyle/>
      <a:tcStyle>
        <a:tcBdr/>
        <a:fill>
          <a:solidFill>
            <a:srgbClr val="E8EE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2D2E2D"/>
        </a:fontRef>
        <a:srgbClr val="2D2E2D"/>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2DD"/>
          </a:solidFill>
        </a:fill>
      </a:tcStyle>
    </a:wholeTbl>
    <a:band2H>
      <a:tcTxStyle/>
      <a:tcStyle>
        <a:tcBdr/>
        <a:fill>
          <a:solidFill>
            <a:srgbClr val="EEEA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2D2E2D"/>
        </a:fontRef>
        <a:srgbClr val="2D2E2D"/>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7E7E7"/>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2D2E2D"/>
        </a:fontRef>
        <a:srgbClr val="2D2E2D"/>
      </a:tcTxStyle>
      <a:tcStyle>
        <a:tcBdr>
          <a:left>
            <a:ln w="12700" cap="flat">
              <a:noFill/>
              <a:miter lim="400000"/>
            </a:ln>
          </a:left>
          <a:right>
            <a:ln w="12700" cap="flat">
              <a:noFill/>
              <a:miter lim="400000"/>
            </a:ln>
          </a:right>
          <a:top>
            <a:ln w="50800" cap="flat">
              <a:solidFill>
                <a:srgbClr val="2D2E2D"/>
              </a:solidFill>
              <a:prstDash val="solid"/>
              <a:round/>
            </a:ln>
          </a:top>
          <a:bottom>
            <a:ln w="25400" cap="flat">
              <a:solidFill>
                <a:srgbClr val="2D2E2D"/>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2D2E2D"/>
              </a:solidFill>
              <a:prstDash val="solid"/>
              <a:round/>
            </a:ln>
          </a:top>
          <a:bottom>
            <a:ln w="25400" cap="flat">
              <a:solidFill>
                <a:srgbClr val="2D2E2D"/>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2D2E2D"/>
        </a:fontRef>
        <a:srgbClr val="2D2E2D"/>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CC"/>
          </a:solidFill>
        </a:fill>
      </a:tcStyle>
    </a:wholeTbl>
    <a:band2H>
      <a:tcTxStyle/>
      <a:tcStyle>
        <a:tcBdr/>
        <a:fill>
          <a:solidFill>
            <a:srgbClr val="E7E7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2D2E2D"/>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2D2E2D"/>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2D2E2D"/>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howGuides="1">
      <p:cViewPr varScale="1">
        <p:scale>
          <a:sx n="109" d="100"/>
          <a:sy n="109" d="100"/>
        </p:scale>
        <p:origin x="636" y="108"/>
      </p:cViewPr>
      <p:guideLst>
        <p:guide orient="horz" pos="2268"/>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70" name="Shape 370"/>
          <p:cNvSpPr>
            <a:spLocks noGrp="1" noRot="1" noChangeAspect="1"/>
          </p:cNvSpPr>
          <p:nvPr>
            <p:ph type="sldImg"/>
          </p:nvPr>
        </p:nvSpPr>
        <p:spPr>
          <a:xfrm>
            <a:off x="301625" y="768350"/>
            <a:ext cx="6496050" cy="3836988"/>
          </a:xfrm>
          <a:prstGeom prst="rect">
            <a:avLst/>
          </a:prstGeom>
        </p:spPr>
        <p:txBody>
          <a:bodyPr lIns="99048" tIns="49524" rIns="99048" bIns="49524"/>
          <a:lstStyle/>
          <a:p>
            <a:endParaRPr/>
          </a:p>
        </p:txBody>
      </p:sp>
      <p:sp>
        <p:nvSpPr>
          <p:cNvPr id="371" name="Shape 371"/>
          <p:cNvSpPr>
            <a:spLocks noGrp="1"/>
          </p:cNvSpPr>
          <p:nvPr>
            <p:ph type="body" sz="quarter" idx="1"/>
          </p:nvPr>
        </p:nvSpPr>
        <p:spPr>
          <a:xfrm>
            <a:off x="946574" y="4861441"/>
            <a:ext cx="5206153" cy="4605576"/>
          </a:xfrm>
          <a:prstGeom prst="rect">
            <a:avLst/>
          </a:prstGeom>
        </p:spPr>
        <p:txBody>
          <a:bodyPr lIns="99048" tIns="49524" rIns="99048" bIns="49524"/>
          <a:lstStyle/>
          <a:p>
            <a:endParaRPr/>
          </a:p>
        </p:txBody>
      </p:sp>
    </p:spTree>
    <p:extLst>
      <p:ext uri="{BB962C8B-B14F-4D97-AF65-F5344CB8AC3E}">
        <p14:creationId xmlns:p14="http://schemas.microsoft.com/office/powerpoint/2010/main" val="1533436848"/>
      </p:ext>
    </p:extLst>
  </p:cSld>
  <p:clrMap bg1="lt1" tx1="dk1" bg2="lt2" tx2="dk2" accent1="accent1" accent2="accent2" accent3="accent3" accent4="accent4" accent5="accent5" accent6="accent6" hlink="hlink" folHlink="folHlink"/>
  <p:notesStyle>
    <a:lvl1pPr latinLnBrk="0">
      <a:defRPr sz="1200">
        <a:solidFill>
          <a:srgbClr val="2D2E2D"/>
        </a:solidFill>
        <a:latin typeface="+mn-lt"/>
        <a:ea typeface="+mn-ea"/>
        <a:cs typeface="+mn-cs"/>
        <a:sym typeface="Arial"/>
      </a:defRPr>
    </a:lvl1pPr>
    <a:lvl2pPr indent="228600" latinLnBrk="0">
      <a:defRPr sz="1200">
        <a:solidFill>
          <a:srgbClr val="2D2E2D"/>
        </a:solidFill>
        <a:latin typeface="+mn-lt"/>
        <a:ea typeface="+mn-ea"/>
        <a:cs typeface="+mn-cs"/>
        <a:sym typeface="Arial"/>
      </a:defRPr>
    </a:lvl2pPr>
    <a:lvl3pPr indent="457200" latinLnBrk="0">
      <a:defRPr sz="1200">
        <a:solidFill>
          <a:srgbClr val="2D2E2D"/>
        </a:solidFill>
        <a:latin typeface="+mn-lt"/>
        <a:ea typeface="+mn-ea"/>
        <a:cs typeface="+mn-cs"/>
        <a:sym typeface="Arial"/>
      </a:defRPr>
    </a:lvl3pPr>
    <a:lvl4pPr indent="685800" latinLnBrk="0">
      <a:defRPr sz="1200">
        <a:solidFill>
          <a:srgbClr val="2D2E2D"/>
        </a:solidFill>
        <a:latin typeface="+mn-lt"/>
        <a:ea typeface="+mn-ea"/>
        <a:cs typeface="+mn-cs"/>
        <a:sym typeface="Arial"/>
      </a:defRPr>
    </a:lvl4pPr>
    <a:lvl5pPr indent="914400" latinLnBrk="0">
      <a:defRPr sz="1200">
        <a:solidFill>
          <a:srgbClr val="2D2E2D"/>
        </a:solidFill>
        <a:latin typeface="+mn-lt"/>
        <a:ea typeface="+mn-ea"/>
        <a:cs typeface="+mn-cs"/>
        <a:sym typeface="Arial"/>
      </a:defRPr>
    </a:lvl5pPr>
    <a:lvl6pPr indent="1143000" latinLnBrk="0">
      <a:defRPr sz="1200">
        <a:solidFill>
          <a:srgbClr val="2D2E2D"/>
        </a:solidFill>
        <a:latin typeface="+mn-lt"/>
        <a:ea typeface="+mn-ea"/>
        <a:cs typeface="+mn-cs"/>
        <a:sym typeface="Arial"/>
      </a:defRPr>
    </a:lvl6pPr>
    <a:lvl7pPr indent="1371600" latinLnBrk="0">
      <a:defRPr sz="1200">
        <a:solidFill>
          <a:srgbClr val="2D2E2D"/>
        </a:solidFill>
        <a:latin typeface="+mn-lt"/>
        <a:ea typeface="+mn-ea"/>
        <a:cs typeface="+mn-cs"/>
        <a:sym typeface="Arial"/>
      </a:defRPr>
    </a:lvl7pPr>
    <a:lvl8pPr indent="1600200" latinLnBrk="0">
      <a:defRPr sz="1200">
        <a:solidFill>
          <a:srgbClr val="2D2E2D"/>
        </a:solidFill>
        <a:latin typeface="+mn-lt"/>
        <a:ea typeface="+mn-ea"/>
        <a:cs typeface="+mn-cs"/>
        <a:sym typeface="Arial"/>
      </a:defRPr>
    </a:lvl8pPr>
    <a:lvl9pPr indent="1828800" latinLnBrk="0">
      <a:defRPr sz="1200">
        <a:solidFill>
          <a:srgbClr val="2D2E2D"/>
        </a:solidFill>
        <a:latin typeface="+mn-lt"/>
        <a:ea typeface="+mn-ea"/>
        <a:cs typeface="+mn-cs"/>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Diapositiva titolo">
    <p:spTree>
      <p:nvGrpSpPr>
        <p:cNvPr id="1" name=""/>
        <p:cNvGrpSpPr/>
        <p:nvPr/>
      </p:nvGrpSpPr>
      <p:grpSpPr>
        <a:xfrm>
          <a:off x="0" y="0"/>
          <a:ext cx="0" cy="0"/>
          <a:chOff x="0" y="0"/>
          <a:chExt cx="0" cy="0"/>
        </a:xfrm>
      </p:grpSpPr>
      <p:grpSp>
        <p:nvGrpSpPr>
          <p:cNvPr id="112" name="Gruppo 4"/>
          <p:cNvGrpSpPr/>
          <p:nvPr/>
        </p:nvGrpSpPr>
        <p:grpSpPr>
          <a:xfrm>
            <a:off x="-4" y="-1"/>
            <a:ext cx="12192005" cy="7200902"/>
            <a:chOff x="-2" y="0"/>
            <a:chExt cx="12192004" cy="7200900"/>
          </a:xfrm>
        </p:grpSpPr>
        <p:sp>
          <p:nvSpPr>
            <p:cNvPr id="62" name="Connettore diritto 5"/>
            <p:cNvSpPr/>
            <p:nvPr/>
          </p:nvSpPr>
          <p:spPr>
            <a:xfrm flipH="1">
              <a:off x="610193" y="0"/>
              <a:ext cx="1" cy="7200900"/>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63" name="Connettore diritto 6"/>
            <p:cNvSpPr/>
            <p:nvPr/>
          </p:nvSpPr>
          <p:spPr>
            <a:xfrm flipH="1">
              <a:off x="1829332" y="0"/>
              <a:ext cx="1" cy="7200900"/>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64" name="Connettore diritto 8"/>
            <p:cNvSpPr/>
            <p:nvPr/>
          </p:nvSpPr>
          <p:spPr>
            <a:xfrm flipH="1">
              <a:off x="3048470" y="0"/>
              <a:ext cx="1" cy="7200900"/>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65" name="Connettore diritto 9"/>
            <p:cNvSpPr/>
            <p:nvPr/>
          </p:nvSpPr>
          <p:spPr>
            <a:xfrm flipH="1">
              <a:off x="4267608" y="0"/>
              <a:ext cx="1" cy="7200900"/>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66" name="Connettore diritto 10"/>
            <p:cNvSpPr/>
            <p:nvPr/>
          </p:nvSpPr>
          <p:spPr>
            <a:xfrm flipH="1">
              <a:off x="5486746" y="0"/>
              <a:ext cx="1" cy="7200900"/>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67" name="Connettore diritto 11"/>
            <p:cNvSpPr/>
            <p:nvPr/>
          </p:nvSpPr>
          <p:spPr>
            <a:xfrm flipH="1">
              <a:off x="6705884" y="0"/>
              <a:ext cx="1" cy="7200900"/>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68" name="Connettore diritto 12"/>
            <p:cNvSpPr/>
            <p:nvPr/>
          </p:nvSpPr>
          <p:spPr>
            <a:xfrm flipH="1">
              <a:off x="7925022" y="0"/>
              <a:ext cx="1" cy="7200900"/>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69" name="Connettore diritto 13"/>
            <p:cNvSpPr/>
            <p:nvPr/>
          </p:nvSpPr>
          <p:spPr>
            <a:xfrm flipH="1">
              <a:off x="9144160" y="0"/>
              <a:ext cx="1" cy="7200900"/>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70" name="Connettore diritto 14"/>
            <p:cNvSpPr/>
            <p:nvPr/>
          </p:nvSpPr>
          <p:spPr>
            <a:xfrm flipH="1">
              <a:off x="10363298" y="0"/>
              <a:ext cx="1" cy="7200900"/>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71" name="Connettore diritto 15"/>
            <p:cNvSpPr/>
            <p:nvPr/>
          </p:nvSpPr>
          <p:spPr>
            <a:xfrm flipH="1">
              <a:off x="11582436" y="0"/>
              <a:ext cx="1" cy="7200900"/>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72" name="Connettore diritto 16"/>
            <p:cNvSpPr/>
            <p:nvPr/>
          </p:nvSpPr>
          <p:spPr>
            <a:xfrm>
              <a:off x="2819" y="405809"/>
              <a:ext cx="12188953" cy="1"/>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73" name="Connettore diritto 17"/>
            <p:cNvSpPr/>
            <p:nvPr/>
          </p:nvSpPr>
          <p:spPr>
            <a:xfrm>
              <a:off x="2819" y="1691740"/>
              <a:ext cx="12188953" cy="1"/>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74" name="Connettore diritto 18"/>
            <p:cNvSpPr/>
            <p:nvPr/>
          </p:nvSpPr>
          <p:spPr>
            <a:xfrm>
              <a:off x="2819" y="2977670"/>
              <a:ext cx="12188953" cy="1"/>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75" name="Connettore diritto 19"/>
            <p:cNvSpPr/>
            <p:nvPr/>
          </p:nvSpPr>
          <p:spPr>
            <a:xfrm>
              <a:off x="2819" y="4263601"/>
              <a:ext cx="12188953" cy="1"/>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76" name="Connettore diritto 20"/>
            <p:cNvSpPr/>
            <p:nvPr/>
          </p:nvSpPr>
          <p:spPr>
            <a:xfrm>
              <a:off x="2819" y="5549532"/>
              <a:ext cx="12188953" cy="1"/>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77" name="Connettore diritto 21"/>
            <p:cNvSpPr/>
            <p:nvPr/>
          </p:nvSpPr>
          <p:spPr>
            <a:xfrm>
              <a:off x="2819" y="6835463"/>
              <a:ext cx="12188953" cy="1"/>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grpSp>
          <p:nvGrpSpPr>
            <p:cNvPr id="94" name="Gruppo 22"/>
            <p:cNvGrpSpPr/>
            <p:nvPr/>
          </p:nvGrpSpPr>
          <p:grpSpPr>
            <a:xfrm>
              <a:off x="-3" y="0"/>
              <a:ext cx="12192003" cy="7200900"/>
              <a:chOff x="-1" y="0"/>
              <a:chExt cx="12192002" cy="7200899"/>
            </a:xfrm>
          </p:grpSpPr>
          <p:sp>
            <p:nvSpPr>
              <p:cNvPr id="78" name="Connettore diritto 40"/>
              <p:cNvSpPr/>
              <p:nvPr/>
            </p:nvSpPr>
            <p:spPr>
              <a:xfrm>
                <a:off x="225424" y="0"/>
                <a:ext cx="6815933" cy="7200900"/>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79" name="Connettore diritto 41"/>
              <p:cNvSpPr/>
              <p:nvPr/>
            </p:nvSpPr>
            <p:spPr>
              <a:xfrm>
                <a:off x="1449153" y="0"/>
                <a:ext cx="6815933" cy="7200900"/>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80" name="Connettore diritto 42"/>
              <p:cNvSpPr/>
              <p:nvPr/>
            </p:nvSpPr>
            <p:spPr>
              <a:xfrm>
                <a:off x="2665981" y="0"/>
                <a:ext cx="6815933" cy="7200900"/>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81" name="Connettore diritto 43"/>
              <p:cNvSpPr/>
              <p:nvPr/>
            </p:nvSpPr>
            <p:spPr>
              <a:xfrm>
                <a:off x="3885118" y="0"/>
                <a:ext cx="6815933" cy="7200900"/>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82" name="Connettore diritto 44"/>
              <p:cNvSpPr/>
              <p:nvPr/>
            </p:nvSpPr>
            <p:spPr>
              <a:xfrm>
                <a:off x="5106501" y="0"/>
                <a:ext cx="6815933" cy="7200900"/>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grpSp>
            <p:nvGrpSpPr>
              <p:cNvPr id="88" name="Gruppo 45"/>
              <p:cNvGrpSpPr/>
              <p:nvPr/>
            </p:nvGrpSpPr>
            <p:grpSpPr>
              <a:xfrm>
                <a:off x="6327884" y="0"/>
                <a:ext cx="5864117" cy="6193606"/>
                <a:chOff x="0" y="0"/>
                <a:chExt cx="5864116" cy="6193605"/>
              </a:xfrm>
            </p:grpSpPr>
            <p:sp>
              <p:nvSpPr>
                <p:cNvPr id="83" name="Connettore diritto 51"/>
                <p:cNvSpPr/>
                <p:nvPr/>
              </p:nvSpPr>
              <p:spPr>
                <a:xfrm>
                  <a:off x="-1" y="0"/>
                  <a:ext cx="5864117" cy="6193606"/>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84" name="Connettore diritto 52"/>
                <p:cNvSpPr/>
                <p:nvPr/>
              </p:nvSpPr>
              <p:spPr>
                <a:xfrm>
                  <a:off x="1221382" y="0"/>
                  <a:ext cx="4642734" cy="4906046"/>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85" name="Connettore diritto 53"/>
                <p:cNvSpPr/>
                <p:nvPr/>
              </p:nvSpPr>
              <p:spPr>
                <a:xfrm>
                  <a:off x="2445111" y="0"/>
                  <a:ext cx="3419005" cy="3629586"/>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86" name="Connettore diritto 54"/>
                <p:cNvSpPr/>
                <p:nvPr/>
              </p:nvSpPr>
              <p:spPr>
                <a:xfrm>
                  <a:off x="3654314" y="0"/>
                  <a:ext cx="2209802" cy="2337792"/>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87" name="Connettore diritto 55"/>
                <p:cNvSpPr/>
                <p:nvPr/>
              </p:nvSpPr>
              <p:spPr>
                <a:xfrm>
                  <a:off x="4871133" y="0"/>
                  <a:ext cx="992983" cy="1052631"/>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grpSp>
          <p:sp>
            <p:nvSpPr>
              <p:cNvPr id="89" name="Connettore diritto 46"/>
              <p:cNvSpPr/>
              <p:nvPr/>
            </p:nvSpPr>
            <p:spPr>
              <a:xfrm flipH="1" flipV="1">
                <a:off x="-1" y="1062655"/>
                <a:ext cx="5828811" cy="6138244"/>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90" name="Connettore diritto 47"/>
              <p:cNvSpPr/>
              <p:nvPr/>
            </p:nvSpPr>
            <p:spPr>
              <a:xfrm flipH="1" flipV="1">
                <a:off x="-1" y="2338706"/>
                <a:ext cx="4614781" cy="4862192"/>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91" name="Connettore diritto 48"/>
              <p:cNvSpPr/>
              <p:nvPr/>
            </p:nvSpPr>
            <p:spPr>
              <a:xfrm flipH="1" flipV="1">
                <a:off x="-2" y="3603756"/>
                <a:ext cx="3398421" cy="3597142"/>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92" name="Connettore diritto 49"/>
              <p:cNvSpPr/>
              <p:nvPr/>
            </p:nvSpPr>
            <p:spPr>
              <a:xfrm flipH="1" flipV="1">
                <a:off x="-1" y="4884003"/>
                <a:ext cx="2196496" cy="2316896"/>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93" name="Connettore diritto 50"/>
              <p:cNvSpPr/>
              <p:nvPr/>
            </p:nvSpPr>
            <p:spPr>
              <a:xfrm flipH="1" flipV="1">
                <a:off x="-1" y="6157675"/>
                <a:ext cx="987004" cy="1043223"/>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grpSp>
        <p:grpSp>
          <p:nvGrpSpPr>
            <p:cNvPr id="111" name="Gruppo 23"/>
            <p:cNvGrpSpPr/>
            <p:nvPr/>
          </p:nvGrpSpPr>
          <p:grpSpPr>
            <a:xfrm>
              <a:off x="-1" y="-1"/>
              <a:ext cx="12192003" cy="7200902"/>
              <a:chOff x="0" y="0"/>
              <a:chExt cx="12192002" cy="7200900"/>
            </a:xfrm>
          </p:grpSpPr>
          <p:sp>
            <p:nvSpPr>
              <p:cNvPr id="95" name="Connettore diritto 24"/>
              <p:cNvSpPr/>
              <p:nvPr/>
            </p:nvSpPr>
            <p:spPr>
              <a:xfrm flipH="1">
                <a:off x="5150644" y="-1"/>
                <a:ext cx="6815931" cy="7200902"/>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96" name="Connettore diritto 25"/>
              <p:cNvSpPr/>
              <p:nvPr/>
            </p:nvSpPr>
            <p:spPr>
              <a:xfrm flipH="1">
                <a:off x="3926915" y="-1"/>
                <a:ext cx="6815931" cy="7200902"/>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97" name="Connettore diritto 26"/>
              <p:cNvSpPr/>
              <p:nvPr/>
            </p:nvSpPr>
            <p:spPr>
              <a:xfrm flipH="1">
                <a:off x="2710087" y="-1"/>
                <a:ext cx="6815931" cy="7200902"/>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98" name="Connettore diritto 27"/>
              <p:cNvSpPr/>
              <p:nvPr/>
            </p:nvSpPr>
            <p:spPr>
              <a:xfrm flipH="1">
                <a:off x="1490950" y="-1"/>
                <a:ext cx="6815931" cy="7200902"/>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99" name="Connettore diritto 28"/>
              <p:cNvSpPr/>
              <p:nvPr/>
            </p:nvSpPr>
            <p:spPr>
              <a:xfrm flipH="1">
                <a:off x="225425" y="-1"/>
                <a:ext cx="6815931" cy="7200902"/>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grpSp>
            <p:nvGrpSpPr>
              <p:cNvPr id="105" name="Gruppo 29"/>
              <p:cNvGrpSpPr/>
              <p:nvPr/>
            </p:nvGrpSpPr>
            <p:grpSpPr>
              <a:xfrm>
                <a:off x="-1" y="-1"/>
                <a:ext cx="5864117" cy="6193607"/>
                <a:chOff x="0" y="0"/>
                <a:chExt cx="5864116" cy="6193606"/>
              </a:xfrm>
            </p:grpSpPr>
            <p:sp>
              <p:nvSpPr>
                <p:cNvPr id="100" name="Connettore diritto 35"/>
                <p:cNvSpPr/>
                <p:nvPr/>
              </p:nvSpPr>
              <p:spPr>
                <a:xfrm flipH="1">
                  <a:off x="-1" y="0"/>
                  <a:ext cx="5864117" cy="6193606"/>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101" name="Connettore diritto 36"/>
                <p:cNvSpPr/>
                <p:nvPr/>
              </p:nvSpPr>
              <p:spPr>
                <a:xfrm flipH="1">
                  <a:off x="-1" y="0"/>
                  <a:ext cx="4642734" cy="4906046"/>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102" name="Connettore diritto 37"/>
                <p:cNvSpPr/>
                <p:nvPr/>
              </p:nvSpPr>
              <p:spPr>
                <a:xfrm flipH="1">
                  <a:off x="0" y="-1"/>
                  <a:ext cx="3419003" cy="3629588"/>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103" name="Connettore diritto 38"/>
                <p:cNvSpPr/>
                <p:nvPr/>
              </p:nvSpPr>
              <p:spPr>
                <a:xfrm flipH="1">
                  <a:off x="0" y="0"/>
                  <a:ext cx="2209800" cy="2337793"/>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104" name="Connettore diritto 39"/>
                <p:cNvSpPr/>
                <p:nvPr/>
              </p:nvSpPr>
              <p:spPr>
                <a:xfrm flipH="1">
                  <a:off x="0" y="0"/>
                  <a:ext cx="992982" cy="1052632"/>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grpSp>
          <p:sp>
            <p:nvSpPr>
              <p:cNvPr id="106" name="Connettore diritto 30"/>
              <p:cNvSpPr/>
              <p:nvPr/>
            </p:nvSpPr>
            <p:spPr>
              <a:xfrm flipV="1">
                <a:off x="6363190" y="1062656"/>
                <a:ext cx="5828811" cy="6138242"/>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107" name="Connettore diritto 31"/>
              <p:cNvSpPr/>
              <p:nvPr/>
            </p:nvSpPr>
            <p:spPr>
              <a:xfrm flipV="1">
                <a:off x="7577220" y="2338707"/>
                <a:ext cx="4614782" cy="4862191"/>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108" name="Connettore diritto 32"/>
              <p:cNvSpPr/>
              <p:nvPr/>
            </p:nvSpPr>
            <p:spPr>
              <a:xfrm flipV="1">
                <a:off x="8793582" y="3603756"/>
                <a:ext cx="3398420" cy="3597142"/>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109" name="Connettore diritto 33"/>
              <p:cNvSpPr/>
              <p:nvPr/>
            </p:nvSpPr>
            <p:spPr>
              <a:xfrm flipV="1">
                <a:off x="9995505" y="4884003"/>
                <a:ext cx="2196497" cy="2316895"/>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sp>
            <p:nvSpPr>
              <p:cNvPr id="110" name="Connettore diritto 34"/>
              <p:cNvSpPr/>
              <p:nvPr/>
            </p:nvSpPr>
            <p:spPr>
              <a:xfrm flipV="1">
                <a:off x="11204997" y="6157675"/>
                <a:ext cx="987004" cy="1043223"/>
              </a:xfrm>
              <a:prstGeom prst="line">
                <a:avLst/>
              </a:prstGeom>
              <a:noFill/>
              <a:ln w="6350" cap="flat">
                <a:solidFill>
                  <a:schemeClr val="accent2">
                    <a:lumOff val="15488"/>
                    <a:alpha val="35000"/>
                  </a:schemeClr>
                </a:solidFill>
                <a:prstDash val="solid"/>
                <a:miter lim="800000"/>
              </a:ln>
              <a:effectLst/>
            </p:spPr>
            <p:txBody>
              <a:bodyPr wrap="square" lIns="45719" tIns="45719" rIns="45719" bIns="45719" numCol="1" anchor="t">
                <a:noAutofit/>
              </a:bodyPr>
              <a:lstStyle/>
              <a:p>
                <a:endParaRPr dirty="0"/>
              </a:p>
            </p:txBody>
          </p:sp>
        </p:grpSp>
      </p:grpSp>
      <p:sp>
        <p:nvSpPr>
          <p:cNvPr id="113" name="Title Text"/>
          <p:cNvSpPr txBox="1">
            <a:spLocks noGrp="1"/>
          </p:cNvSpPr>
          <p:nvPr>
            <p:ph type="title"/>
          </p:nvPr>
        </p:nvSpPr>
        <p:spPr>
          <a:xfrm>
            <a:off x="1293844" y="1360867"/>
            <a:ext cx="9604311" cy="4196392"/>
          </a:xfrm>
          <a:prstGeom prst="rect">
            <a:avLst/>
          </a:prstGeom>
        </p:spPr>
        <p:txBody>
          <a:bodyPr/>
          <a:lstStyle>
            <a:lvl1pPr>
              <a:lnSpc>
                <a:spcPct val="76000"/>
              </a:lnSpc>
              <a:defRPr sz="8000">
                <a:solidFill>
                  <a:srgbClr val="2D2E2D"/>
                </a:solidFill>
              </a:defRPr>
            </a:lvl1pPr>
          </a:lstStyle>
          <a:p>
            <a:r>
              <a:t>Title Text</a:t>
            </a:r>
          </a:p>
        </p:txBody>
      </p:sp>
      <p:sp>
        <p:nvSpPr>
          <p:cNvPr id="114" name="Body Level One…"/>
          <p:cNvSpPr txBox="1">
            <a:spLocks noGrp="1"/>
          </p:cNvSpPr>
          <p:nvPr>
            <p:ph type="body" sz="quarter" idx="1"/>
          </p:nvPr>
        </p:nvSpPr>
        <p:spPr>
          <a:xfrm>
            <a:off x="1293844" y="5704192"/>
            <a:ext cx="9604311" cy="480061"/>
          </a:xfrm>
          <a:prstGeom prst="rect">
            <a:avLst/>
          </a:prstGeom>
        </p:spPr>
        <p:txBody>
          <a:bodyPr/>
          <a:lstStyle>
            <a:lvl1pPr marL="0" indent="0">
              <a:spcBef>
                <a:spcPts val="0"/>
              </a:spcBef>
              <a:buClrTx/>
              <a:buSzTx/>
              <a:buFontTx/>
              <a:buNone/>
              <a:defRPr>
                <a:solidFill>
                  <a:srgbClr val="A43F27"/>
                </a:solidFill>
              </a:defRPr>
            </a:lvl1pPr>
            <a:lvl2pPr marL="0" indent="457200">
              <a:spcBef>
                <a:spcPts val="0"/>
              </a:spcBef>
              <a:buClrTx/>
              <a:buSzTx/>
              <a:buFontTx/>
              <a:buNone/>
              <a:defRPr>
                <a:solidFill>
                  <a:srgbClr val="A43F27"/>
                </a:solidFill>
              </a:defRPr>
            </a:lvl2pPr>
            <a:lvl3pPr marL="0" indent="914400">
              <a:spcBef>
                <a:spcPts val="0"/>
              </a:spcBef>
              <a:buClrTx/>
              <a:buSzTx/>
              <a:buFontTx/>
              <a:buNone/>
              <a:defRPr>
                <a:solidFill>
                  <a:srgbClr val="A43F27"/>
                </a:solidFill>
              </a:defRPr>
            </a:lvl3pPr>
            <a:lvl4pPr marL="0" indent="1371600">
              <a:spcBef>
                <a:spcPts val="0"/>
              </a:spcBef>
              <a:buClrTx/>
              <a:buSzTx/>
              <a:buFontTx/>
              <a:buNone/>
              <a:defRPr>
                <a:solidFill>
                  <a:srgbClr val="A43F27"/>
                </a:solidFill>
              </a:defRPr>
            </a:lvl4pPr>
            <a:lvl5pPr marL="0" indent="1828800">
              <a:spcBef>
                <a:spcPts val="0"/>
              </a:spcBef>
              <a:buClrTx/>
              <a:buSzTx/>
              <a:buFontTx/>
              <a:buNone/>
              <a:defRPr>
                <a:solidFill>
                  <a:srgbClr val="A43F27"/>
                </a:solidFill>
              </a:defRPr>
            </a:lvl5pPr>
          </a:lstStyle>
          <a:p>
            <a:r>
              <a:t>Body Level One</a:t>
            </a:r>
          </a:p>
          <a:p>
            <a:pPr lvl="1"/>
            <a:r>
              <a:t>Body Level Two</a:t>
            </a:r>
          </a:p>
          <a:p>
            <a:pPr lvl="2"/>
            <a:r>
              <a:t>Body Level Three</a:t>
            </a:r>
          </a:p>
          <a:p>
            <a:pPr lvl="3"/>
            <a:r>
              <a:t>Body Level Four</a:t>
            </a:r>
          </a:p>
          <a:p>
            <a:pPr lvl="4"/>
            <a:r>
              <a:t>Body Level Five</a:t>
            </a:r>
          </a:p>
        </p:txBody>
      </p:sp>
      <p:sp>
        <p:nvSpPr>
          <p:cNvPr id="115" name="Connettore diritto 57"/>
          <p:cNvSpPr/>
          <p:nvPr/>
        </p:nvSpPr>
        <p:spPr>
          <a:xfrm>
            <a:off x="1295400" y="5558883"/>
            <a:ext cx="9601200" cy="1"/>
          </a:xfrm>
          <a:prstGeom prst="line">
            <a:avLst/>
          </a:prstGeom>
          <a:ln w="12700">
            <a:solidFill>
              <a:schemeClr val="accent1"/>
            </a:solidFill>
            <a:miter/>
          </a:ln>
        </p:spPr>
        <p:txBody>
          <a:bodyPr lIns="45719" rIns="45719"/>
          <a:lstStyle/>
          <a:p>
            <a:endParaRPr dirty="0"/>
          </a:p>
        </p:txBody>
      </p:sp>
      <p:sp>
        <p:nvSpPr>
          <p:cNvPr id="116" name="Slide Number"/>
          <p:cNvSpPr txBox="1">
            <a:spLocks noGrp="1"/>
          </p:cNvSpPr>
          <p:nvPr>
            <p:ph type="sldNum" sz="quarter" idx="2"/>
          </p:nvPr>
        </p:nvSpPr>
        <p:spPr>
          <a:xfrm>
            <a:off x="5892800" y="6482477"/>
            <a:ext cx="2844800" cy="383382"/>
          </a:xfrm>
          <a:prstGeom prst="rect">
            <a:avLst/>
          </a:prstGeom>
        </p:spPr>
        <p:txBody>
          <a:bodyPr/>
          <a:lstStyle/>
          <a:p>
            <a:fld id="{86CB4B4D-7CA3-9044-876B-883B54F8677D}" type="slidenum">
              <a:t>‹N›</a:t>
            </a:fld>
            <a:endParaRPr dirty="0"/>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Contenuto con didascalia">
    <p:spTree>
      <p:nvGrpSpPr>
        <p:cNvPr id="1" name=""/>
        <p:cNvGrpSpPr/>
        <p:nvPr/>
      </p:nvGrpSpPr>
      <p:grpSpPr>
        <a:xfrm>
          <a:off x="0" y="0"/>
          <a:ext cx="0" cy="0"/>
          <a:chOff x="0" y="0"/>
          <a:chExt cx="0" cy="0"/>
        </a:xfrm>
      </p:grpSpPr>
      <p:grpSp>
        <p:nvGrpSpPr>
          <p:cNvPr id="295" name="Gruppo 8"/>
          <p:cNvGrpSpPr/>
          <p:nvPr/>
        </p:nvGrpSpPr>
        <p:grpSpPr>
          <a:xfrm>
            <a:off x="-4" y="-1"/>
            <a:ext cx="12192005" cy="7200902"/>
            <a:chOff x="-2" y="0"/>
            <a:chExt cx="12192004" cy="7200900"/>
          </a:xfrm>
        </p:grpSpPr>
        <p:sp>
          <p:nvSpPr>
            <p:cNvPr id="245" name="Connettore diritto 9"/>
            <p:cNvSpPr/>
            <p:nvPr/>
          </p:nvSpPr>
          <p:spPr>
            <a:xfrm flipH="1">
              <a:off x="610193" y="0"/>
              <a:ext cx="1"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46" name="Connettore diritto 10"/>
            <p:cNvSpPr/>
            <p:nvPr/>
          </p:nvSpPr>
          <p:spPr>
            <a:xfrm flipH="1">
              <a:off x="1829332" y="0"/>
              <a:ext cx="1"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47" name="Connettore diritto 11"/>
            <p:cNvSpPr/>
            <p:nvPr/>
          </p:nvSpPr>
          <p:spPr>
            <a:xfrm flipH="1">
              <a:off x="3048470" y="0"/>
              <a:ext cx="1"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48" name="Connettore diritto 12"/>
            <p:cNvSpPr/>
            <p:nvPr/>
          </p:nvSpPr>
          <p:spPr>
            <a:xfrm flipH="1">
              <a:off x="4267608" y="0"/>
              <a:ext cx="1"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49" name="Connettore diritto 13"/>
            <p:cNvSpPr/>
            <p:nvPr/>
          </p:nvSpPr>
          <p:spPr>
            <a:xfrm flipH="1">
              <a:off x="5486746" y="0"/>
              <a:ext cx="1"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50" name="Connettore diritto 14"/>
            <p:cNvSpPr/>
            <p:nvPr/>
          </p:nvSpPr>
          <p:spPr>
            <a:xfrm flipH="1">
              <a:off x="6705884" y="0"/>
              <a:ext cx="1"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51" name="Connettore diritto 15"/>
            <p:cNvSpPr/>
            <p:nvPr/>
          </p:nvSpPr>
          <p:spPr>
            <a:xfrm flipH="1">
              <a:off x="7925022" y="0"/>
              <a:ext cx="1"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52" name="Connettore diritto 16"/>
            <p:cNvSpPr/>
            <p:nvPr/>
          </p:nvSpPr>
          <p:spPr>
            <a:xfrm flipH="1">
              <a:off x="9144160" y="0"/>
              <a:ext cx="1"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53" name="Connettore diritto 17"/>
            <p:cNvSpPr/>
            <p:nvPr/>
          </p:nvSpPr>
          <p:spPr>
            <a:xfrm flipH="1">
              <a:off x="10363298" y="0"/>
              <a:ext cx="1"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54" name="Connettore diritto 18"/>
            <p:cNvSpPr/>
            <p:nvPr/>
          </p:nvSpPr>
          <p:spPr>
            <a:xfrm flipH="1">
              <a:off x="11582436" y="0"/>
              <a:ext cx="1"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55" name="Connettore diritto 19"/>
            <p:cNvSpPr/>
            <p:nvPr/>
          </p:nvSpPr>
          <p:spPr>
            <a:xfrm>
              <a:off x="2819" y="405809"/>
              <a:ext cx="12188953" cy="1"/>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56" name="Connettore diritto 20"/>
            <p:cNvSpPr/>
            <p:nvPr/>
          </p:nvSpPr>
          <p:spPr>
            <a:xfrm>
              <a:off x="2819" y="1691740"/>
              <a:ext cx="12188953" cy="1"/>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57" name="Connettore diritto 21"/>
            <p:cNvSpPr/>
            <p:nvPr/>
          </p:nvSpPr>
          <p:spPr>
            <a:xfrm>
              <a:off x="2819" y="2977670"/>
              <a:ext cx="12188953" cy="1"/>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58" name="Connettore diritto 22"/>
            <p:cNvSpPr/>
            <p:nvPr/>
          </p:nvSpPr>
          <p:spPr>
            <a:xfrm>
              <a:off x="2819" y="4263601"/>
              <a:ext cx="12188953" cy="1"/>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59" name="Connettore diritto 23"/>
            <p:cNvSpPr/>
            <p:nvPr/>
          </p:nvSpPr>
          <p:spPr>
            <a:xfrm>
              <a:off x="2819" y="5549532"/>
              <a:ext cx="12188953" cy="1"/>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60" name="Connettore diritto 24"/>
            <p:cNvSpPr/>
            <p:nvPr/>
          </p:nvSpPr>
          <p:spPr>
            <a:xfrm>
              <a:off x="2819" y="6835463"/>
              <a:ext cx="12188953" cy="1"/>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grpSp>
          <p:nvGrpSpPr>
            <p:cNvPr id="277" name="Gruppo 25"/>
            <p:cNvGrpSpPr/>
            <p:nvPr/>
          </p:nvGrpSpPr>
          <p:grpSpPr>
            <a:xfrm>
              <a:off x="-3" y="0"/>
              <a:ext cx="12192003" cy="7200900"/>
              <a:chOff x="-1" y="0"/>
              <a:chExt cx="12192002" cy="7200899"/>
            </a:xfrm>
          </p:grpSpPr>
          <p:sp>
            <p:nvSpPr>
              <p:cNvPr id="261" name="Connettore diritto 43"/>
              <p:cNvSpPr/>
              <p:nvPr/>
            </p:nvSpPr>
            <p:spPr>
              <a:xfrm>
                <a:off x="225424" y="0"/>
                <a:ext cx="6815933"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62" name="Connettore diritto 44"/>
              <p:cNvSpPr/>
              <p:nvPr/>
            </p:nvSpPr>
            <p:spPr>
              <a:xfrm>
                <a:off x="1449153" y="0"/>
                <a:ext cx="6815933"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63" name="Connettore diritto 45"/>
              <p:cNvSpPr/>
              <p:nvPr/>
            </p:nvSpPr>
            <p:spPr>
              <a:xfrm>
                <a:off x="2665981" y="0"/>
                <a:ext cx="6815933"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64" name="Connettore diritto 46"/>
              <p:cNvSpPr/>
              <p:nvPr/>
            </p:nvSpPr>
            <p:spPr>
              <a:xfrm>
                <a:off x="3885118" y="0"/>
                <a:ext cx="6815933"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65" name="Connettore diritto 47"/>
              <p:cNvSpPr/>
              <p:nvPr/>
            </p:nvSpPr>
            <p:spPr>
              <a:xfrm>
                <a:off x="5106501" y="0"/>
                <a:ext cx="6815933"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grpSp>
            <p:nvGrpSpPr>
              <p:cNvPr id="271" name="Gruppo 48"/>
              <p:cNvGrpSpPr/>
              <p:nvPr/>
            </p:nvGrpSpPr>
            <p:grpSpPr>
              <a:xfrm>
                <a:off x="6327884" y="0"/>
                <a:ext cx="5864117" cy="6193606"/>
                <a:chOff x="0" y="0"/>
                <a:chExt cx="5864116" cy="6193605"/>
              </a:xfrm>
            </p:grpSpPr>
            <p:sp>
              <p:nvSpPr>
                <p:cNvPr id="266" name="Connettore diritto 54"/>
                <p:cNvSpPr/>
                <p:nvPr/>
              </p:nvSpPr>
              <p:spPr>
                <a:xfrm>
                  <a:off x="-1" y="0"/>
                  <a:ext cx="5864117" cy="6193606"/>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67" name="Connettore diritto 55"/>
                <p:cNvSpPr/>
                <p:nvPr/>
              </p:nvSpPr>
              <p:spPr>
                <a:xfrm>
                  <a:off x="1221382" y="0"/>
                  <a:ext cx="4642734" cy="4906046"/>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68" name="Connettore diritto 56"/>
                <p:cNvSpPr/>
                <p:nvPr/>
              </p:nvSpPr>
              <p:spPr>
                <a:xfrm>
                  <a:off x="2445111" y="0"/>
                  <a:ext cx="3419005" cy="3629586"/>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69" name="Connettore diritto 57"/>
                <p:cNvSpPr/>
                <p:nvPr/>
              </p:nvSpPr>
              <p:spPr>
                <a:xfrm>
                  <a:off x="3654314" y="0"/>
                  <a:ext cx="2209802" cy="2337792"/>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70" name="Connettore diritto 58"/>
                <p:cNvSpPr/>
                <p:nvPr/>
              </p:nvSpPr>
              <p:spPr>
                <a:xfrm>
                  <a:off x="4871133" y="0"/>
                  <a:ext cx="992983" cy="1052631"/>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grpSp>
          <p:sp>
            <p:nvSpPr>
              <p:cNvPr id="272" name="Connettore diritto 49"/>
              <p:cNvSpPr/>
              <p:nvPr/>
            </p:nvSpPr>
            <p:spPr>
              <a:xfrm flipH="1" flipV="1">
                <a:off x="-1" y="1062655"/>
                <a:ext cx="5828811" cy="6138244"/>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73" name="Connettore diritto 50"/>
              <p:cNvSpPr/>
              <p:nvPr/>
            </p:nvSpPr>
            <p:spPr>
              <a:xfrm flipH="1" flipV="1">
                <a:off x="-1" y="2338706"/>
                <a:ext cx="4614781" cy="4862192"/>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74" name="Connettore diritto 51"/>
              <p:cNvSpPr/>
              <p:nvPr/>
            </p:nvSpPr>
            <p:spPr>
              <a:xfrm flipH="1" flipV="1">
                <a:off x="-2" y="3603756"/>
                <a:ext cx="3398421" cy="3597142"/>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75" name="Connettore diritto 52"/>
              <p:cNvSpPr/>
              <p:nvPr/>
            </p:nvSpPr>
            <p:spPr>
              <a:xfrm flipH="1" flipV="1">
                <a:off x="-1" y="4884003"/>
                <a:ext cx="2196496" cy="2316896"/>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76" name="Connettore diritto 53"/>
              <p:cNvSpPr/>
              <p:nvPr/>
            </p:nvSpPr>
            <p:spPr>
              <a:xfrm flipH="1" flipV="1">
                <a:off x="-1" y="6157675"/>
                <a:ext cx="987004" cy="1043223"/>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grpSp>
        <p:grpSp>
          <p:nvGrpSpPr>
            <p:cNvPr id="294" name="Gruppo 26"/>
            <p:cNvGrpSpPr/>
            <p:nvPr/>
          </p:nvGrpSpPr>
          <p:grpSpPr>
            <a:xfrm>
              <a:off x="-1" y="-1"/>
              <a:ext cx="12192003" cy="7200902"/>
              <a:chOff x="0" y="0"/>
              <a:chExt cx="12192002" cy="7200900"/>
            </a:xfrm>
          </p:grpSpPr>
          <p:sp>
            <p:nvSpPr>
              <p:cNvPr id="278" name="Connettore diritto 27"/>
              <p:cNvSpPr/>
              <p:nvPr/>
            </p:nvSpPr>
            <p:spPr>
              <a:xfrm flipH="1">
                <a:off x="5150644" y="-1"/>
                <a:ext cx="6815931" cy="7200902"/>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79" name="Connettore diritto 28"/>
              <p:cNvSpPr/>
              <p:nvPr/>
            </p:nvSpPr>
            <p:spPr>
              <a:xfrm flipH="1">
                <a:off x="3926915" y="-1"/>
                <a:ext cx="6815931" cy="7200902"/>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80" name="Connettore diritto 29"/>
              <p:cNvSpPr/>
              <p:nvPr/>
            </p:nvSpPr>
            <p:spPr>
              <a:xfrm flipH="1">
                <a:off x="2710087" y="-1"/>
                <a:ext cx="6815931" cy="7200902"/>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81" name="Connettore diritto 30"/>
              <p:cNvSpPr/>
              <p:nvPr/>
            </p:nvSpPr>
            <p:spPr>
              <a:xfrm flipH="1">
                <a:off x="1490950" y="-1"/>
                <a:ext cx="6815931" cy="7200902"/>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82" name="Connettore diritto 31"/>
              <p:cNvSpPr/>
              <p:nvPr/>
            </p:nvSpPr>
            <p:spPr>
              <a:xfrm flipH="1">
                <a:off x="225425" y="-1"/>
                <a:ext cx="6815931" cy="7200902"/>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grpSp>
            <p:nvGrpSpPr>
              <p:cNvPr id="288" name="Gruppo 32"/>
              <p:cNvGrpSpPr/>
              <p:nvPr/>
            </p:nvGrpSpPr>
            <p:grpSpPr>
              <a:xfrm>
                <a:off x="-1" y="-1"/>
                <a:ext cx="5864117" cy="6193607"/>
                <a:chOff x="0" y="0"/>
                <a:chExt cx="5864116" cy="6193606"/>
              </a:xfrm>
            </p:grpSpPr>
            <p:sp>
              <p:nvSpPr>
                <p:cNvPr id="283" name="Connettore diritto 38"/>
                <p:cNvSpPr/>
                <p:nvPr/>
              </p:nvSpPr>
              <p:spPr>
                <a:xfrm flipH="1">
                  <a:off x="-1" y="0"/>
                  <a:ext cx="5864117" cy="6193606"/>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84" name="Connettore diritto 39"/>
                <p:cNvSpPr/>
                <p:nvPr/>
              </p:nvSpPr>
              <p:spPr>
                <a:xfrm flipH="1">
                  <a:off x="-1" y="0"/>
                  <a:ext cx="4642734" cy="4906046"/>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85" name="Connettore diritto 40"/>
                <p:cNvSpPr/>
                <p:nvPr/>
              </p:nvSpPr>
              <p:spPr>
                <a:xfrm flipH="1">
                  <a:off x="0" y="-1"/>
                  <a:ext cx="3419003" cy="3629588"/>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86" name="Connettore diritto 41"/>
                <p:cNvSpPr/>
                <p:nvPr/>
              </p:nvSpPr>
              <p:spPr>
                <a:xfrm flipH="1">
                  <a:off x="0" y="0"/>
                  <a:ext cx="2209800" cy="2337793"/>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87" name="Connettore diritto 42"/>
                <p:cNvSpPr/>
                <p:nvPr/>
              </p:nvSpPr>
              <p:spPr>
                <a:xfrm flipH="1">
                  <a:off x="0" y="0"/>
                  <a:ext cx="992982" cy="1052632"/>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grpSp>
          <p:sp>
            <p:nvSpPr>
              <p:cNvPr id="289" name="Connettore diritto 33"/>
              <p:cNvSpPr/>
              <p:nvPr/>
            </p:nvSpPr>
            <p:spPr>
              <a:xfrm flipV="1">
                <a:off x="6363190" y="1062656"/>
                <a:ext cx="5828811" cy="6138242"/>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90" name="Connettore diritto 34"/>
              <p:cNvSpPr/>
              <p:nvPr/>
            </p:nvSpPr>
            <p:spPr>
              <a:xfrm flipV="1">
                <a:off x="7577220" y="2338707"/>
                <a:ext cx="4614782" cy="4862191"/>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91" name="Connettore diritto 35"/>
              <p:cNvSpPr/>
              <p:nvPr/>
            </p:nvSpPr>
            <p:spPr>
              <a:xfrm flipV="1">
                <a:off x="8793582" y="3603756"/>
                <a:ext cx="3398420" cy="3597142"/>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92" name="Connettore diritto 36"/>
              <p:cNvSpPr/>
              <p:nvPr/>
            </p:nvSpPr>
            <p:spPr>
              <a:xfrm flipV="1">
                <a:off x="9995505" y="4884003"/>
                <a:ext cx="2196497" cy="2316895"/>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293" name="Connettore diritto 37"/>
              <p:cNvSpPr/>
              <p:nvPr/>
            </p:nvSpPr>
            <p:spPr>
              <a:xfrm flipV="1">
                <a:off x="11204997" y="6157675"/>
                <a:ext cx="987004" cy="1043223"/>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grpSp>
      </p:grpSp>
      <p:sp>
        <p:nvSpPr>
          <p:cNvPr id="296" name="Rettangolo 6"/>
          <p:cNvSpPr/>
          <p:nvPr/>
        </p:nvSpPr>
        <p:spPr>
          <a:xfrm>
            <a:off x="0" y="0"/>
            <a:ext cx="7315200" cy="7200900"/>
          </a:xfrm>
          <a:prstGeom prst="rect">
            <a:avLst/>
          </a:prstGeom>
          <a:gradFill>
            <a:gsLst>
              <a:gs pos="0">
                <a:srgbClr val="FFFFFF"/>
              </a:gs>
              <a:gs pos="69000">
                <a:srgbClr val="FFFFFF"/>
              </a:gs>
              <a:gs pos="100000">
                <a:srgbClr val="F2F2F2"/>
              </a:gs>
            </a:gsLst>
            <a:path path="circle">
              <a:fillToRect l="37721" t="-19636" r="62278" b="119636"/>
            </a:path>
          </a:gradFill>
          <a:ln w="12700">
            <a:miter lim="400000"/>
          </a:ln>
        </p:spPr>
        <p:txBody>
          <a:bodyPr lIns="45719" rIns="45719" anchor="ctr"/>
          <a:lstStyle/>
          <a:p>
            <a:pPr algn="ctr">
              <a:defRPr>
                <a:solidFill>
                  <a:srgbClr val="FFFFFF"/>
                </a:solidFill>
              </a:defRPr>
            </a:pPr>
            <a:endParaRPr/>
          </a:p>
        </p:txBody>
      </p:sp>
      <p:sp>
        <p:nvSpPr>
          <p:cNvPr id="297" name="Title Text"/>
          <p:cNvSpPr txBox="1">
            <a:spLocks noGrp="1"/>
          </p:cNvSpPr>
          <p:nvPr>
            <p:ph type="title"/>
          </p:nvPr>
        </p:nvSpPr>
        <p:spPr>
          <a:xfrm>
            <a:off x="7913151" y="600073"/>
            <a:ext cx="3657601" cy="2306956"/>
          </a:xfrm>
          <a:prstGeom prst="rect">
            <a:avLst/>
          </a:prstGeom>
        </p:spPr>
        <p:txBody>
          <a:bodyPr/>
          <a:lstStyle>
            <a:lvl1pPr>
              <a:defRPr sz="2600">
                <a:solidFill>
                  <a:srgbClr val="FFFFFF"/>
                </a:solidFill>
              </a:defRPr>
            </a:lvl1pPr>
          </a:lstStyle>
          <a:p>
            <a:r>
              <a:t>Title Text</a:t>
            </a:r>
          </a:p>
        </p:txBody>
      </p:sp>
      <p:sp>
        <p:nvSpPr>
          <p:cNvPr id="298" name="Body Level One…"/>
          <p:cNvSpPr txBox="1">
            <a:spLocks noGrp="1"/>
          </p:cNvSpPr>
          <p:nvPr>
            <p:ph type="body" idx="1"/>
          </p:nvPr>
        </p:nvSpPr>
        <p:spPr>
          <a:xfrm>
            <a:off x="543196" y="600076"/>
            <a:ext cx="6217922" cy="6000751"/>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99" name="Segnaposto testo 3"/>
          <p:cNvSpPr>
            <a:spLocks noGrp="1"/>
          </p:cNvSpPr>
          <p:nvPr>
            <p:ph type="body" sz="quarter" idx="13"/>
          </p:nvPr>
        </p:nvSpPr>
        <p:spPr>
          <a:xfrm>
            <a:off x="7913151" y="3144761"/>
            <a:ext cx="3657601" cy="2400249"/>
          </a:xfrm>
          <a:prstGeom prst="rect">
            <a:avLst/>
          </a:prstGeom>
        </p:spPr>
        <p:txBody>
          <a:bodyPr/>
          <a:lstStyle/>
          <a:p>
            <a:pPr marL="0" indent="0">
              <a:spcBef>
                <a:spcPts val="1200"/>
              </a:spcBef>
              <a:buClrTx/>
              <a:buSzTx/>
              <a:buFontTx/>
              <a:buNone/>
              <a:defRPr sz="1600">
                <a:solidFill>
                  <a:srgbClr val="FFFFFF"/>
                </a:solidFill>
              </a:defRPr>
            </a:pPr>
            <a:endParaRPr/>
          </a:p>
        </p:txBody>
      </p:sp>
      <p:sp>
        <p:nvSpPr>
          <p:cNvPr id="300" name="Connettore diritto 59"/>
          <p:cNvSpPr/>
          <p:nvPr/>
        </p:nvSpPr>
        <p:spPr>
          <a:xfrm>
            <a:off x="7923090" y="3040379"/>
            <a:ext cx="3659312" cy="1"/>
          </a:xfrm>
          <a:prstGeom prst="line">
            <a:avLst/>
          </a:prstGeom>
          <a:ln w="19050">
            <a:solidFill>
              <a:srgbClr val="FFFFFF"/>
            </a:solidFill>
            <a:miter/>
          </a:ln>
        </p:spPr>
        <p:txBody>
          <a:bodyPr lIns="45719" rIns="45719"/>
          <a:lstStyle/>
          <a:p>
            <a:endParaRPr/>
          </a:p>
        </p:txBody>
      </p:sp>
      <p:sp>
        <p:nvSpPr>
          <p:cNvPr id="301"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‹N›</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Immagine con didascalia">
    <p:spTree>
      <p:nvGrpSpPr>
        <p:cNvPr id="1" name=""/>
        <p:cNvGrpSpPr/>
        <p:nvPr/>
      </p:nvGrpSpPr>
      <p:grpSpPr>
        <a:xfrm>
          <a:off x="0" y="0"/>
          <a:ext cx="0" cy="0"/>
          <a:chOff x="0" y="0"/>
          <a:chExt cx="0" cy="0"/>
        </a:xfrm>
      </p:grpSpPr>
      <p:grpSp>
        <p:nvGrpSpPr>
          <p:cNvPr id="358" name="Gruppo 7"/>
          <p:cNvGrpSpPr/>
          <p:nvPr/>
        </p:nvGrpSpPr>
        <p:grpSpPr>
          <a:xfrm>
            <a:off x="-4" y="-1"/>
            <a:ext cx="12192005" cy="7200902"/>
            <a:chOff x="-2" y="0"/>
            <a:chExt cx="12192004" cy="7200900"/>
          </a:xfrm>
        </p:grpSpPr>
        <p:sp>
          <p:nvSpPr>
            <p:cNvPr id="308" name="Connettore diritto 8"/>
            <p:cNvSpPr/>
            <p:nvPr/>
          </p:nvSpPr>
          <p:spPr>
            <a:xfrm flipH="1">
              <a:off x="610193" y="0"/>
              <a:ext cx="1"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09" name="Connettore diritto 9"/>
            <p:cNvSpPr/>
            <p:nvPr/>
          </p:nvSpPr>
          <p:spPr>
            <a:xfrm flipH="1">
              <a:off x="1829332" y="0"/>
              <a:ext cx="1"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10" name="Connettore diritto 10"/>
            <p:cNvSpPr/>
            <p:nvPr/>
          </p:nvSpPr>
          <p:spPr>
            <a:xfrm flipH="1">
              <a:off x="3048470" y="0"/>
              <a:ext cx="1"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11" name="Connettore diritto 11"/>
            <p:cNvSpPr/>
            <p:nvPr/>
          </p:nvSpPr>
          <p:spPr>
            <a:xfrm flipH="1">
              <a:off x="4267608" y="0"/>
              <a:ext cx="1"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12" name="Connettore diritto 12"/>
            <p:cNvSpPr/>
            <p:nvPr/>
          </p:nvSpPr>
          <p:spPr>
            <a:xfrm flipH="1">
              <a:off x="5486746" y="0"/>
              <a:ext cx="1"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13" name="Connettore diritto 13"/>
            <p:cNvSpPr/>
            <p:nvPr/>
          </p:nvSpPr>
          <p:spPr>
            <a:xfrm flipH="1">
              <a:off x="6705884" y="0"/>
              <a:ext cx="1"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14" name="Connettore diritto 14"/>
            <p:cNvSpPr/>
            <p:nvPr/>
          </p:nvSpPr>
          <p:spPr>
            <a:xfrm flipH="1">
              <a:off x="7925022" y="0"/>
              <a:ext cx="1"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15" name="Connettore diritto 15"/>
            <p:cNvSpPr/>
            <p:nvPr/>
          </p:nvSpPr>
          <p:spPr>
            <a:xfrm flipH="1">
              <a:off x="9144160" y="0"/>
              <a:ext cx="1"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16" name="Connettore diritto 16"/>
            <p:cNvSpPr/>
            <p:nvPr/>
          </p:nvSpPr>
          <p:spPr>
            <a:xfrm flipH="1">
              <a:off x="10363298" y="0"/>
              <a:ext cx="1"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17" name="Connettore diritto 17"/>
            <p:cNvSpPr/>
            <p:nvPr/>
          </p:nvSpPr>
          <p:spPr>
            <a:xfrm flipH="1">
              <a:off x="11582436" y="0"/>
              <a:ext cx="1"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18" name="Connettore diritto 18"/>
            <p:cNvSpPr/>
            <p:nvPr/>
          </p:nvSpPr>
          <p:spPr>
            <a:xfrm>
              <a:off x="2819" y="405809"/>
              <a:ext cx="12188953" cy="1"/>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19" name="Connettore diritto 19"/>
            <p:cNvSpPr/>
            <p:nvPr/>
          </p:nvSpPr>
          <p:spPr>
            <a:xfrm>
              <a:off x="2819" y="1691740"/>
              <a:ext cx="12188953" cy="1"/>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20" name="Connettore diritto 20"/>
            <p:cNvSpPr/>
            <p:nvPr/>
          </p:nvSpPr>
          <p:spPr>
            <a:xfrm>
              <a:off x="2819" y="2977670"/>
              <a:ext cx="12188953" cy="1"/>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21" name="Connettore diritto 21"/>
            <p:cNvSpPr/>
            <p:nvPr/>
          </p:nvSpPr>
          <p:spPr>
            <a:xfrm>
              <a:off x="2819" y="4263601"/>
              <a:ext cx="12188953" cy="1"/>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22" name="Connettore diritto 22"/>
            <p:cNvSpPr/>
            <p:nvPr/>
          </p:nvSpPr>
          <p:spPr>
            <a:xfrm>
              <a:off x="2819" y="5549532"/>
              <a:ext cx="12188953" cy="1"/>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23" name="Connettore diritto 23"/>
            <p:cNvSpPr/>
            <p:nvPr/>
          </p:nvSpPr>
          <p:spPr>
            <a:xfrm>
              <a:off x="2819" y="6835463"/>
              <a:ext cx="12188953" cy="1"/>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grpSp>
          <p:nvGrpSpPr>
            <p:cNvPr id="340" name="Gruppo 24"/>
            <p:cNvGrpSpPr/>
            <p:nvPr/>
          </p:nvGrpSpPr>
          <p:grpSpPr>
            <a:xfrm>
              <a:off x="-3" y="0"/>
              <a:ext cx="12192003" cy="7200900"/>
              <a:chOff x="-1" y="0"/>
              <a:chExt cx="12192002" cy="7200899"/>
            </a:xfrm>
          </p:grpSpPr>
          <p:sp>
            <p:nvSpPr>
              <p:cNvPr id="324" name="Connettore diritto 42"/>
              <p:cNvSpPr/>
              <p:nvPr/>
            </p:nvSpPr>
            <p:spPr>
              <a:xfrm>
                <a:off x="225424" y="0"/>
                <a:ext cx="6815933"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25" name="Connettore diritto 43"/>
              <p:cNvSpPr/>
              <p:nvPr/>
            </p:nvSpPr>
            <p:spPr>
              <a:xfrm>
                <a:off x="1449153" y="0"/>
                <a:ext cx="6815933"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26" name="Connettore diritto 44"/>
              <p:cNvSpPr/>
              <p:nvPr/>
            </p:nvSpPr>
            <p:spPr>
              <a:xfrm>
                <a:off x="2665981" y="0"/>
                <a:ext cx="6815933"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27" name="Connettore diritto 45"/>
              <p:cNvSpPr/>
              <p:nvPr/>
            </p:nvSpPr>
            <p:spPr>
              <a:xfrm>
                <a:off x="3885118" y="0"/>
                <a:ext cx="6815933"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28" name="Connettore diritto 46"/>
              <p:cNvSpPr/>
              <p:nvPr/>
            </p:nvSpPr>
            <p:spPr>
              <a:xfrm>
                <a:off x="5106501" y="0"/>
                <a:ext cx="6815933"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grpSp>
            <p:nvGrpSpPr>
              <p:cNvPr id="334" name="Gruppo 47"/>
              <p:cNvGrpSpPr/>
              <p:nvPr/>
            </p:nvGrpSpPr>
            <p:grpSpPr>
              <a:xfrm>
                <a:off x="6327884" y="0"/>
                <a:ext cx="5864117" cy="6193606"/>
                <a:chOff x="0" y="0"/>
                <a:chExt cx="5864116" cy="6193605"/>
              </a:xfrm>
            </p:grpSpPr>
            <p:sp>
              <p:nvSpPr>
                <p:cNvPr id="329" name="Connettore diritto 53"/>
                <p:cNvSpPr/>
                <p:nvPr/>
              </p:nvSpPr>
              <p:spPr>
                <a:xfrm>
                  <a:off x="-1" y="0"/>
                  <a:ext cx="5864117" cy="6193606"/>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30" name="Connettore diritto 54"/>
                <p:cNvSpPr/>
                <p:nvPr/>
              </p:nvSpPr>
              <p:spPr>
                <a:xfrm>
                  <a:off x="1221382" y="0"/>
                  <a:ext cx="4642734" cy="4906046"/>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31" name="Connettore diritto 55"/>
                <p:cNvSpPr/>
                <p:nvPr/>
              </p:nvSpPr>
              <p:spPr>
                <a:xfrm>
                  <a:off x="2445111" y="0"/>
                  <a:ext cx="3419005" cy="3629586"/>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32" name="Connettore diritto 56"/>
                <p:cNvSpPr/>
                <p:nvPr/>
              </p:nvSpPr>
              <p:spPr>
                <a:xfrm>
                  <a:off x="3654314" y="0"/>
                  <a:ext cx="2209802" cy="2337792"/>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33" name="Connettore diritto 57"/>
                <p:cNvSpPr/>
                <p:nvPr/>
              </p:nvSpPr>
              <p:spPr>
                <a:xfrm>
                  <a:off x="4871133" y="0"/>
                  <a:ext cx="992983" cy="1052631"/>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grpSp>
          <p:sp>
            <p:nvSpPr>
              <p:cNvPr id="335" name="Connettore diritto 48"/>
              <p:cNvSpPr/>
              <p:nvPr/>
            </p:nvSpPr>
            <p:spPr>
              <a:xfrm flipH="1" flipV="1">
                <a:off x="-1" y="1062655"/>
                <a:ext cx="5828811" cy="6138244"/>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36" name="Connettore diritto 49"/>
              <p:cNvSpPr/>
              <p:nvPr/>
            </p:nvSpPr>
            <p:spPr>
              <a:xfrm flipH="1" flipV="1">
                <a:off x="-1" y="2338706"/>
                <a:ext cx="4614781" cy="4862192"/>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37" name="Connettore diritto 50"/>
              <p:cNvSpPr/>
              <p:nvPr/>
            </p:nvSpPr>
            <p:spPr>
              <a:xfrm flipH="1" flipV="1">
                <a:off x="-2" y="3603756"/>
                <a:ext cx="3398421" cy="3597142"/>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38" name="Connettore diritto 51"/>
              <p:cNvSpPr/>
              <p:nvPr/>
            </p:nvSpPr>
            <p:spPr>
              <a:xfrm flipH="1" flipV="1">
                <a:off x="-1" y="4884003"/>
                <a:ext cx="2196496" cy="2316896"/>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39" name="Connettore diritto 52"/>
              <p:cNvSpPr/>
              <p:nvPr/>
            </p:nvSpPr>
            <p:spPr>
              <a:xfrm flipH="1" flipV="1">
                <a:off x="-1" y="6157675"/>
                <a:ext cx="987004" cy="1043223"/>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grpSp>
        <p:grpSp>
          <p:nvGrpSpPr>
            <p:cNvPr id="357" name="Gruppo 25"/>
            <p:cNvGrpSpPr/>
            <p:nvPr/>
          </p:nvGrpSpPr>
          <p:grpSpPr>
            <a:xfrm>
              <a:off x="-1" y="-1"/>
              <a:ext cx="12192003" cy="7200902"/>
              <a:chOff x="0" y="0"/>
              <a:chExt cx="12192002" cy="7200900"/>
            </a:xfrm>
          </p:grpSpPr>
          <p:sp>
            <p:nvSpPr>
              <p:cNvPr id="341" name="Connettore diritto 26"/>
              <p:cNvSpPr/>
              <p:nvPr/>
            </p:nvSpPr>
            <p:spPr>
              <a:xfrm flipH="1">
                <a:off x="5150644" y="-1"/>
                <a:ext cx="6815931" cy="7200902"/>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42" name="Connettore diritto 27"/>
              <p:cNvSpPr/>
              <p:nvPr/>
            </p:nvSpPr>
            <p:spPr>
              <a:xfrm flipH="1">
                <a:off x="3926915" y="-1"/>
                <a:ext cx="6815931" cy="7200902"/>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43" name="Connettore diritto 28"/>
              <p:cNvSpPr/>
              <p:nvPr/>
            </p:nvSpPr>
            <p:spPr>
              <a:xfrm flipH="1">
                <a:off x="2710087" y="-1"/>
                <a:ext cx="6815931" cy="7200902"/>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44" name="Connettore diritto 29"/>
              <p:cNvSpPr/>
              <p:nvPr/>
            </p:nvSpPr>
            <p:spPr>
              <a:xfrm flipH="1">
                <a:off x="1490950" y="-1"/>
                <a:ext cx="6815931" cy="7200902"/>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45" name="Connettore diritto 30"/>
              <p:cNvSpPr/>
              <p:nvPr/>
            </p:nvSpPr>
            <p:spPr>
              <a:xfrm flipH="1">
                <a:off x="225425" y="-1"/>
                <a:ext cx="6815931" cy="7200902"/>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grpSp>
            <p:nvGrpSpPr>
              <p:cNvPr id="351" name="Gruppo 31"/>
              <p:cNvGrpSpPr/>
              <p:nvPr/>
            </p:nvGrpSpPr>
            <p:grpSpPr>
              <a:xfrm>
                <a:off x="-1" y="-1"/>
                <a:ext cx="5864117" cy="6193607"/>
                <a:chOff x="0" y="0"/>
                <a:chExt cx="5864116" cy="6193606"/>
              </a:xfrm>
            </p:grpSpPr>
            <p:sp>
              <p:nvSpPr>
                <p:cNvPr id="346" name="Connettore diritto 37"/>
                <p:cNvSpPr/>
                <p:nvPr/>
              </p:nvSpPr>
              <p:spPr>
                <a:xfrm flipH="1">
                  <a:off x="-1" y="0"/>
                  <a:ext cx="5864117" cy="6193606"/>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47" name="Connettore diritto 38"/>
                <p:cNvSpPr/>
                <p:nvPr/>
              </p:nvSpPr>
              <p:spPr>
                <a:xfrm flipH="1">
                  <a:off x="-1" y="0"/>
                  <a:ext cx="4642734" cy="4906046"/>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48" name="Connettore diritto 39"/>
                <p:cNvSpPr/>
                <p:nvPr/>
              </p:nvSpPr>
              <p:spPr>
                <a:xfrm flipH="1">
                  <a:off x="0" y="-1"/>
                  <a:ext cx="3419003" cy="3629588"/>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49" name="Connettore diritto 40"/>
                <p:cNvSpPr/>
                <p:nvPr/>
              </p:nvSpPr>
              <p:spPr>
                <a:xfrm flipH="1">
                  <a:off x="0" y="0"/>
                  <a:ext cx="2209800" cy="2337793"/>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50" name="Connettore diritto 41"/>
                <p:cNvSpPr/>
                <p:nvPr/>
              </p:nvSpPr>
              <p:spPr>
                <a:xfrm flipH="1">
                  <a:off x="0" y="0"/>
                  <a:ext cx="992982" cy="1052632"/>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grpSp>
          <p:sp>
            <p:nvSpPr>
              <p:cNvPr id="352" name="Connettore diritto 32"/>
              <p:cNvSpPr/>
              <p:nvPr/>
            </p:nvSpPr>
            <p:spPr>
              <a:xfrm flipV="1">
                <a:off x="6363190" y="1062656"/>
                <a:ext cx="5828811" cy="6138242"/>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53" name="Connettore diritto 33"/>
              <p:cNvSpPr/>
              <p:nvPr/>
            </p:nvSpPr>
            <p:spPr>
              <a:xfrm flipV="1">
                <a:off x="7577220" y="2338707"/>
                <a:ext cx="4614782" cy="4862191"/>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54" name="Connettore diritto 34"/>
              <p:cNvSpPr/>
              <p:nvPr/>
            </p:nvSpPr>
            <p:spPr>
              <a:xfrm flipV="1">
                <a:off x="8793582" y="3603756"/>
                <a:ext cx="3398420" cy="3597142"/>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55" name="Connettore diritto 35"/>
              <p:cNvSpPr/>
              <p:nvPr/>
            </p:nvSpPr>
            <p:spPr>
              <a:xfrm flipV="1">
                <a:off x="9995505" y="4884003"/>
                <a:ext cx="2196497" cy="2316895"/>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sp>
            <p:nvSpPr>
              <p:cNvPr id="356" name="Connettore diritto 36"/>
              <p:cNvSpPr/>
              <p:nvPr/>
            </p:nvSpPr>
            <p:spPr>
              <a:xfrm flipV="1">
                <a:off x="11204997" y="6157675"/>
                <a:ext cx="987004" cy="1043223"/>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a:p>
            </p:txBody>
          </p:sp>
        </p:grpSp>
      </p:grpSp>
      <p:sp>
        <p:nvSpPr>
          <p:cNvPr id="359" name="Rettangolo 59"/>
          <p:cNvSpPr/>
          <p:nvPr/>
        </p:nvSpPr>
        <p:spPr>
          <a:xfrm>
            <a:off x="0" y="0"/>
            <a:ext cx="7315200" cy="7200900"/>
          </a:xfrm>
          <a:prstGeom prst="rect">
            <a:avLst/>
          </a:prstGeom>
          <a:gradFill>
            <a:gsLst>
              <a:gs pos="0">
                <a:srgbClr val="FFFFFF"/>
              </a:gs>
              <a:gs pos="69000">
                <a:srgbClr val="FFFFFF"/>
              </a:gs>
              <a:gs pos="100000">
                <a:srgbClr val="F2F2F2"/>
              </a:gs>
            </a:gsLst>
            <a:path path="circle">
              <a:fillToRect l="37721" t="-19636" r="62278" b="119636"/>
            </a:path>
          </a:gradFill>
          <a:ln w="12700">
            <a:miter lim="400000"/>
          </a:ln>
        </p:spPr>
        <p:txBody>
          <a:bodyPr lIns="45719" rIns="45719" anchor="ctr"/>
          <a:lstStyle/>
          <a:p>
            <a:pPr algn="ctr">
              <a:defRPr>
                <a:solidFill>
                  <a:srgbClr val="FFFFFF"/>
                </a:solidFill>
              </a:defRPr>
            </a:pPr>
            <a:endParaRPr/>
          </a:p>
        </p:txBody>
      </p:sp>
      <p:sp>
        <p:nvSpPr>
          <p:cNvPr id="360" name="Connettore diritto 58"/>
          <p:cNvSpPr/>
          <p:nvPr/>
        </p:nvSpPr>
        <p:spPr>
          <a:xfrm>
            <a:off x="7923090" y="3040379"/>
            <a:ext cx="3659312" cy="1"/>
          </a:xfrm>
          <a:prstGeom prst="line">
            <a:avLst/>
          </a:prstGeom>
          <a:ln w="19050">
            <a:solidFill>
              <a:srgbClr val="FFFFFF"/>
            </a:solidFill>
            <a:miter/>
          </a:ln>
        </p:spPr>
        <p:txBody>
          <a:bodyPr lIns="45719" rIns="45719"/>
          <a:lstStyle/>
          <a:p>
            <a:endParaRPr/>
          </a:p>
        </p:txBody>
      </p:sp>
      <p:sp>
        <p:nvSpPr>
          <p:cNvPr id="361" name="Title Text"/>
          <p:cNvSpPr txBox="1">
            <a:spLocks noGrp="1"/>
          </p:cNvSpPr>
          <p:nvPr>
            <p:ph type="title"/>
          </p:nvPr>
        </p:nvSpPr>
        <p:spPr>
          <a:xfrm>
            <a:off x="7909559" y="604874"/>
            <a:ext cx="3657601" cy="2304290"/>
          </a:xfrm>
          <a:prstGeom prst="rect">
            <a:avLst/>
          </a:prstGeom>
        </p:spPr>
        <p:txBody>
          <a:bodyPr/>
          <a:lstStyle>
            <a:lvl1pPr>
              <a:defRPr sz="2600">
                <a:solidFill>
                  <a:srgbClr val="FFFFFF"/>
                </a:solidFill>
              </a:defRPr>
            </a:lvl1pPr>
          </a:lstStyle>
          <a:p>
            <a:r>
              <a:t>Title Text</a:t>
            </a:r>
          </a:p>
        </p:txBody>
      </p:sp>
      <p:sp>
        <p:nvSpPr>
          <p:cNvPr id="362" name="Segnaposto immagine 2"/>
          <p:cNvSpPr>
            <a:spLocks noGrp="1"/>
          </p:cNvSpPr>
          <p:nvPr>
            <p:ph type="pic" idx="13"/>
          </p:nvPr>
        </p:nvSpPr>
        <p:spPr>
          <a:xfrm>
            <a:off x="4412" y="-167"/>
            <a:ext cx="7315201" cy="7200901"/>
          </a:xfrm>
          <a:prstGeom prst="rect">
            <a:avLst/>
          </a:prstGeom>
        </p:spPr>
        <p:txBody>
          <a:bodyPr lIns="91439" rIns="91439">
            <a:noAutofit/>
          </a:bodyPr>
          <a:lstStyle/>
          <a:p>
            <a:endParaRPr/>
          </a:p>
        </p:txBody>
      </p:sp>
      <p:sp>
        <p:nvSpPr>
          <p:cNvPr id="363" name="Body Level One…"/>
          <p:cNvSpPr txBox="1">
            <a:spLocks noGrp="1"/>
          </p:cNvSpPr>
          <p:nvPr>
            <p:ph type="body" sz="quarter" idx="1"/>
          </p:nvPr>
        </p:nvSpPr>
        <p:spPr>
          <a:xfrm>
            <a:off x="7909559" y="3149194"/>
            <a:ext cx="3657601" cy="2400301"/>
          </a:xfrm>
          <a:prstGeom prst="rect">
            <a:avLst/>
          </a:prstGeom>
        </p:spPr>
        <p:txBody>
          <a:bodyPr/>
          <a:lstStyle>
            <a:lvl1pPr marL="0" indent="0">
              <a:spcBef>
                <a:spcPts val="1200"/>
              </a:spcBef>
              <a:buClrTx/>
              <a:buSzTx/>
              <a:buFontTx/>
              <a:buNone/>
              <a:defRPr sz="1600">
                <a:solidFill>
                  <a:srgbClr val="FFFFFF"/>
                </a:solidFill>
              </a:defRPr>
            </a:lvl1pPr>
            <a:lvl2pPr marL="0" indent="457200">
              <a:spcBef>
                <a:spcPts val="1200"/>
              </a:spcBef>
              <a:buClrTx/>
              <a:buSzTx/>
              <a:buFontTx/>
              <a:buNone/>
              <a:defRPr sz="1600">
                <a:solidFill>
                  <a:srgbClr val="FFFFFF"/>
                </a:solidFill>
              </a:defRPr>
            </a:lvl2pPr>
            <a:lvl3pPr marL="0" indent="914400">
              <a:spcBef>
                <a:spcPts val="1200"/>
              </a:spcBef>
              <a:buClrTx/>
              <a:buSzTx/>
              <a:buFontTx/>
              <a:buNone/>
              <a:defRPr sz="1600">
                <a:solidFill>
                  <a:srgbClr val="FFFFFF"/>
                </a:solidFill>
              </a:defRPr>
            </a:lvl3pPr>
            <a:lvl4pPr marL="0" indent="1371600">
              <a:spcBef>
                <a:spcPts val="1200"/>
              </a:spcBef>
              <a:buClrTx/>
              <a:buSzTx/>
              <a:buFontTx/>
              <a:buNone/>
              <a:defRPr sz="1600">
                <a:solidFill>
                  <a:srgbClr val="FFFFFF"/>
                </a:solidFill>
              </a:defRPr>
            </a:lvl4pPr>
            <a:lvl5pPr marL="0" indent="1828800">
              <a:spcBef>
                <a:spcPts val="1200"/>
              </a:spcBef>
              <a:buClrTx/>
              <a:buSzTx/>
              <a:buFontTx/>
              <a:buNone/>
              <a:defRPr sz="16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364" name="Slide Number"/>
          <p:cNvSpPr txBox="1">
            <a:spLocks noGrp="1"/>
          </p:cNvSpPr>
          <p:nvPr>
            <p:ph type="sldNum" sz="quarter" idx="2"/>
          </p:nvPr>
        </p:nvSpPr>
        <p:spPr>
          <a:xfrm>
            <a:off x="5892800" y="6482477"/>
            <a:ext cx="2844800" cy="383382"/>
          </a:xfrm>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Diapositiva titolo 0">
    <p:spTree>
      <p:nvGrpSpPr>
        <p:cNvPr id="1" name=""/>
        <p:cNvGrpSpPr/>
        <p:nvPr/>
      </p:nvGrpSpPr>
      <p:grpSpPr>
        <a:xfrm>
          <a:off x="0" y="0"/>
          <a:ext cx="0" cy="0"/>
          <a:chOff x="0" y="0"/>
          <a:chExt cx="0" cy="0"/>
        </a:xfrm>
      </p:grpSpPr>
      <p:sp>
        <p:nvSpPr>
          <p:cNvPr id="123" name="Title Text"/>
          <p:cNvSpPr txBox="1">
            <a:spLocks noGrp="1"/>
          </p:cNvSpPr>
          <p:nvPr>
            <p:ph type="title"/>
          </p:nvPr>
        </p:nvSpPr>
        <p:spPr>
          <a:xfrm>
            <a:off x="1293844" y="1360867"/>
            <a:ext cx="9604311" cy="4196392"/>
          </a:xfrm>
          <a:prstGeom prst="rect">
            <a:avLst/>
          </a:prstGeom>
        </p:spPr>
        <p:txBody>
          <a:bodyPr/>
          <a:lstStyle>
            <a:lvl1pPr>
              <a:lnSpc>
                <a:spcPct val="76000"/>
              </a:lnSpc>
              <a:defRPr sz="8000">
                <a:solidFill>
                  <a:srgbClr val="2D2E2D"/>
                </a:solidFill>
              </a:defRPr>
            </a:lvl1pPr>
          </a:lstStyle>
          <a:p>
            <a:r>
              <a:t>Title Text</a:t>
            </a:r>
          </a:p>
        </p:txBody>
      </p:sp>
      <p:sp>
        <p:nvSpPr>
          <p:cNvPr id="124" name="Body Level One…"/>
          <p:cNvSpPr txBox="1">
            <a:spLocks noGrp="1"/>
          </p:cNvSpPr>
          <p:nvPr>
            <p:ph type="body" sz="quarter" idx="1"/>
          </p:nvPr>
        </p:nvSpPr>
        <p:spPr>
          <a:xfrm>
            <a:off x="1293844" y="5704192"/>
            <a:ext cx="9604311" cy="480061"/>
          </a:xfrm>
          <a:prstGeom prst="rect">
            <a:avLst/>
          </a:prstGeom>
        </p:spPr>
        <p:txBody>
          <a:bodyPr/>
          <a:lstStyle>
            <a:lvl1pPr marL="0" indent="0">
              <a:spcBef>
                <a:spcPts val="0"/>
              </a:spcBef>
              <a:buClrTx/>
              <a:buSzTx/>
              <a:buFontTx/>
              <a:buNone/>
              <a:defRPr>
                <a:solidFill>
                  <a:srgbClr val="A43F27"/>
                </a:solidFill>
              </a:defRPr>
            </a:lvl1pPr>
            <a:lvl2pPr marL="0" indent="457200">
              <a:spcBef>
                <a:spcPts val="0"/>
              </a:spcBef>
              <a:buClrTx/>
              <a:buSzTx/>
              <a:buFontTx/>
              <a:buNone/>
              <a:defRPr>
                <a:solidFill>
                  <a:srgbClr val="A43F27"/>
                </a:solidFill>
              </a:defRPr>
            </a:lvl2pPr>
            <a:lvl3pPr marL="0" indent="914400">
              <a:spcBef>
                <a:spcPts val="0"/>
              </a:spcBef>
              <a:buClrTx/>
              <a:buSzTx/>
              <a:buFontTx/>
              <a:buNone/>
              <a:defRPr>
                <a:solidFill>
                  <a:srgbClr val="A43F27"/>
                </a:solidFill>
              </a:defRPr>
            </a:lvl3pPr>
            <a:lvl4pPr marL="0" indent="1371600">
              <a:spcBef>
                <a:spcPts val="0"/>
              </a:spcBef>
              <a:buClrTx/>
              <a:buSzTx/>
              <a:buFontTx/>
              <a:buNone/>
              <a:defRPr>
                <a:solidFill>
                  <a:srgbClr val="A43F27"/>
                </a:solidFill>
              </a:defRPr>
            </a:lvl4pPr>
            <a:lvl5pPr marL="0" indent="1828800">
              <a:spcBef>
                <a:spcPts val="0"/>
              </a:spcBef>
              <a:buClrTx/>
              <a:buSzTx/>
              <a:buFontTx/>
              <a:buNone/>
              <a:defRPr>
                <a:solidFill>
                  <a:srgbClr val="A43F27"/>
                </a:solidFill>
              </a:defRPr>
            </a:lvl5pPr>
          </a:lstStyle>
          <a:p>
            <a:r>
              <a:t>Body Level One</a:t>
            </a:r>
          </a:p>
          <a:p>
            <a:pPr lvl="1"/>
            <a:r>
              <a:t>Body Level Two</a:t>
            </a:r>
          </a:p>
          <a:p>
            <a:pPr lvl="2"/>
            <a:r>
              <a:t>Body Level Three</a:t>
            </a:r>
          </a:p>
          <a:p>
            <a:pPr lvl="3"/>
            <a:r>
              <a:t>Body Level Four</a:t>
            </a:r>
          </a:p>
          <a:p>
            <a:pPr lvl="4"/>
            <a:r>
              <a:t>Body Level Five</a:t>
            </a:r>
          </a:p>
        </p:txBody>
      </p:sp>
      <p:sp>
        <p:nvSpPr>
          <p:cNvPr id="125" name="Slide Number"/>
          <p:cNvSpPr txBox="1">
            <a:spLocks noGrp="1"/>
          </p:cNvSpPr>
          <p:nvPr>
            <p:ph type="sldNum" sz="quarter" idx="2"/>
          </p:nvPr>
        </p:nvSpPr>
        <p:spPr>
          <a:xfrm>
            <a:off x="5892800" y="6482477"/>
            <a:ext cx="2844800" cy="383382"/>
          </a:xfrm>
          <a:prstGeom prst="rect">
            <a:avLst/>
          </a:prstGeom>
        </p:spPr>
        <p:txBody>
          <a:bodyPr/>
          <a:lstStyle/>
          <a:p>
            <a:fld id="{86CB4B4D-7CA3-9044-876B-883B54F8677D}" type="slidenum">
              <a:t>‹N›</a:t>
            </a:fld>
            <a:endParaRPr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olo e contenuto">
    <p:spTree>
      <p:nvGrpSpPr>
        <p:cNvPr id="1" name=""/>
        <p:cNvGrpSpPr/>
        <p:nvPr/>
      </p:nvGrpSpPr>
      <p:grpSpPr>
        <a:xfrm>
          <a:off x="0" y="0"/>
          <a:ext cx="0" cy="0"/>
          <a:chOff x="0" y="0"/>
          <a:chExt cx="0" cy="0"/>
        </a:xfrm>
      </p:grpSpPr>
      <p:sp>
        <p:nvSpPr>
          <p:cNvPr id="132" name="Title Text"/>
          <p:cNvSpPr txBox="1">
            <a:spLocks noGrp="1"/>
          </p:cNvSpPr>
          <p:nvPr>
            <p:ph type="title"/>
          </p:nvPr>
        </p:nvSpPr>
        <p:spPr>
          <a:xfrm>
            <a:off x="1295400" y="529046"/>
            <a:ext cx="9601200" cy="1199505"/>
          </a:xfrm>
          <a:prstGeom prst="rect">
            <a:avLst/>
          </a:prstGeom>
        </p:spPr>
        <p:txBody>
          <a:bodyPr/>
          <a:lstStyle/>
          <a:p>
            <a:r>
              <a:t>Title Text</a:t>
            </a:r>
          </a:p>
        </p:txBody>
      </p:sp>
      <p:sp>
        <p:nvSpPr>
          <p:cNvPr id="133" name="Body Level One…"/>
          <p:cNvSpPr txBox="1">
            <a:spLocks noGrp="1"/>
          </p:cNvSpPr>
          <p:nvPr>
            <p:ph type="body" idx="1"/>
          </p:nvPr>
        </p:nvSpPr>
        <p:spPr>
          <a:xfrm>
            <a:off x="1295400" y="2080261"/>
            <a:ext cx="9601200" cy="4000499"/>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34" name="Slide Number"/>
          <p:cNvSpPr txBox="1">
            <a:spLocks noGrp="1"/>
          </p:cNvSpPr>
          <p:nvPr>
            <p:ph type="sldNum" sz="quarter" idx="2"/>
          </p:nvPr>
        </p:nvSpPr>
        <p:spPr>
          <a:prstGeom prst="rect">
            <a:avLst/>
          </a:prstGeom>
        </p:spPr>
        <p:txBody>
          <a:bodyPr/>
          <a:lstStyle/>
          <a:p>
            <a:fld id="{86CB4B4D-7CA3-9044-876B-883B54F8677D}" type="slidenum">
              <a:t>‹N›</a:t>
            </a:fld>
            <a:endParaRPr dirty="0"/>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Intestazione sezione">
    <p:bg>
      <p:bgPr>
        <a:gradFill flip="none" rotWithShape="1">
          <a:gsLst>
            <a:gs pos="0">
              <a:srgbClr val="2D2E2D"/>
            </a:gs>
            <a:gs pos="52999">
              <a:srgbClr val="2D2E2D"/>
            </a:gs>
            <a:gs pos="100000">
              <a:srgbClr val="2B2C2B">
                <a:alpha val="64999"/>
              </a:srgbClr>
            </a:gs>
          </a:gsLst>
          <a:lin ang="5400000" scaled="0"/>
        </a:gradFill>
        <a:effectLst/>
      </p:bgPr>
    </p:bg>
    <p:spTree>
      <p:nvGrpSpPr>
        <p:cNvPr id="1" name=""/>
        <p:cNvGrpSpPr/>
        <p:nvPr/>
      </p:nvGrpSpPr>
      <p:grpSpPr>
        <a:xfrm>
          <a:off x="0" y="0"/>
          <a:ext cx="0" cy="0"/>
          <a:chOff x="0" y="0"/>
          <a:chExt cx="0" cy="0"/>
        </a:xfrm>
      </p:grpSpPr>
      <p:grpSp>
        <p:nvGrpSpPr>
          <p:cNvPr id="191" name="Gruppo 6"/>
          <p:cNvGrpSpPr/>
          <p:nvPr/>
        </p:nvGrpSpPr>
        <p:grpSpPr>
          <a:xfrm>
            <a:off x="-4" y="-1"/>
            <a:ext cx="12192005" cy="7200902"/>
            <a:chOff x="-2" y="0"/>
            <a:chExt cx="12192004" cy="7200900"/>
          </a:xfrm>
        </p:grpSpPr>
        <p:sp>
          <p:nvSpPr>
            <p:cNvPr id="141" name="Connettore diritto 7"/>
            <p:cNvSpPr/>
            <p:nvPr/>
          </p:nvSpPr>
          <p:spPr>
            <a:xfrm flipH="1">
              <a:off x="610193" y="0"/>
              <a:ext cx="1"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42" name="Connettore diritto 8"/>
            <p:cNvSpPr/>
            <p:nvPr/>
          </p:nvSpPr>
          <p:spPr>
            <a:xfrm flipH="1">
              <a:off x="1829332" y="0"/>
              <a:ext cx="1"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43" name="Connettore diritto 9"/>
            <p:cNvSpPr/>
            <p:nvPr/>
          </p:nvSpPr>
          <p:spPr>
            <a:xfrm flipH="1">
              <a:off x="3048470" y="0"/>
              <a:ext cx="1"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44" name="Connettore diritto 10"/>
            <p:cNvSpPr/>
            <p:nvPr/>
          </p:nvSpPr>
          <p:spPr>
            <a:xfrm flipH="1">
              <a:off x="4267608" y="0"/>
              <a:ext cx="1"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45" name="Connettore diritto 11"/>
            <p:cNvSpPr/>
            <p:nvPr/>
          </p:nvSpPr>
          <p:spPr>
            <a:xfrm flipH="1">
              <a:off x="5486746" y="0"/>
              <a:ext cx="1"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46" name="Connettore diritto 12"/>
            <p:cNvSpPr/>
            <p:nvPr/>
          </p:nvSpPr>
          <p:spPr>
            <a:xfrm flipH="1">
              <a:off x="6705884" y="0"/>
              <a:ext cx="1"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47" name="Connettore diritto 13"/>
            <p:cNvSpPr/>
            <p:nvPr/>
          </p:nvSpPr>
          <p:spPr>
            <a:xfrm flipH="1">
              <a:off x="7925022" y="0"/>
              <a:ext cx="1"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48" name="Connettore diritto 14"/>
            <p:cNvSpPr/>
            <p:nvPr/>
          </p:nvSpPr>
          <p:spPr>
            <a:xfrm flipH="1">
              <a:off x="9144160" y="0"/>
              <a:ext cx="1"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49" name="Connettore diritto 15"/>
            <p:cNvSpPr/>
            <p:nvPr/>
          </p:nvSpPr>
          <p:spPr>
            <a:xfrm flipH="1">
              <a:off x="10363298" y="0"/>
              <a:ext cx="1"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50" name="Connettore diritto 16"/>
            <p:cNvSpPr/>
            <p:nvPr/>
          </p:nvSpPr>
          <p:spPr>
            <a:xfrm flipH="1">
              <a:off x="11582436" y="0"/>
              <a:ext cx="1"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51" name="Connettore diritto 17"/>
            <p:cNvSpPr/>
            <p:nvPr/>
          </p:nvSpPr>
          <p:spPr>
            <a:xfrm>
              <a:off x="2819" y="405809"/>
              <a:ext cx="12188953" cy="1"/>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52" name="Connettore diritto 18"/>
            <p:cNvSpPr/>
            <p:nvPr/>
          </p:nvSpPr>
          <p:spPr>
            <a:xfrm>
              <a:off x="2819" y="1691740"/>
              <a:ext cx="12188953" cy="1"/>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53" name="Connettore diritto 19"/>
            <p:cNvSpPr/>
            <p:nvPr/>
          </p:nvSpPr>
          <p:spPr>
            <a:xfrm>
              <a:off x="2819" y="2977670"/>
              <a:ext cx="12188953" cy="1"/>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54" name="Connettore diritto 20"/>
            <p:cNvSpPr/>
            <p:nvPr/>
          </p:nvSpPr>
          <p:spPr>
            <a:xfrm>
              <a:off x="2819" y="4263601"/>
              <a:ext cx="12188953" cy="1"/>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55" name="Connettore diritto 21"/>
            <p:cNvSpPr/>
            <p:nvPr/>
          </p:nvSpPr>
          <p:spPr>
            <a:xfrm>
              <a:off x="2819" y="5549532"/>
              <a:ext cx="12188953" cy="1"/>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56" name="Connettore diritto 22"/>
            <p:cNvSpPr/>
            <p:nvPr/>
          </p:nvSpPr>
          <p:spPr>
            <a:xfrm>
              <a:off x="2819" y="6835463"/>
              <a:ext cx="12188953" cy="1"/>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grpSp>
          <p:nvGrpSpPr>
            <p:cNvPr id="173" name="Gruppo 23"/>
            <p:cNvGrpSpPr/>
            <p:nvPr/>
          </p:nvGrpSpPr>
          <p:grpSpPr>
            <a:xfrm>
              <a:off x="-3" y="0"/>
              <a:ext cx="12192003" cy="7200900"/>
              <a:chOff x="-1" y="0"/>
              <a:chExt cx="12192002" cy="7200899"/>
            </a:xfrm>
          </p:grpSpPr>
          <p:sp>
            <p:nvSpPr>
              <p:cNvPr id="157" name="Connettore diritto 41"/>
              <p:cNvSpPr/>
              <p:nvPr/>
            </p:nvSpPr>
            <p:spPr>
              <a:xfrm>
                <a:off x="225424" y="0"/>
                <a:ext cx="6815933"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58" name="Connettore diritto 42"/>
              <p:cNvSpPr/>
              <p:nvPr/>
            </p:nvSpPr>
            <p:spPr>
              <a:xfrm>
                <a:off x="1449153" y="0"/>
                <a:ext cx="6815933"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59" name="Connettore diritto 43"/>
              <p:cNvSpPr/>
              <p:nvPr/>
            </p:nvSpPr>
            <p:spPr>
              <a:xfrm>
                <a:off x="2665981" y="0"/>
                <a:ext cx="6815933"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60" name="Connettore diritto 44"/>
              <p:cNvSpPr/>
              <p:nvPr/>
            </p:nvSpPr>
            <p:spPr>
              <a:xfrm>
                <a:off x="3885118" y="0"/>
                <a:ext cx="6815933"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61" name="Connettore diritto 45"/>
              <p:cNvSpPr/>
              <p:nvPr/>
            </p:nvSpPr>
            <p:spPr>
              <a:xfrm>
                <a:off x="5106501" y="0"/>
                <a:ext cx="6815933" cy="7200900"/>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grpSp>
            <p:nvGrpSpPr>
              <p:cNvPr id="167" name="Gruppo 46"/>
              <p:cNvGrpSpPr/>
              <p:nvPr/>
            </p:nvGrpSpPr>
            <p:grpSpPr>
              <a:xfrm>
                <a:off x="6327884" y="0"/>
                <a:ext cx="5864117" cy="6193606"/>
                <a:chOff x="0" y="0"/>
                <a:chExt cx="5864116" cy="6193605"/>
              </a:xfrm>
            </p:grpSpPr>
            <p:sp>
              <p:nvSpPr>
                <p:cNvPr id="162" name="Connettore diritto 52"/>
                <p:cNvSpPr/>
                <p:nvPr/>
              </p:nvSpPr>
              <p:spPr>
                <a:xfrm>
                  <a:off x="-1" y="0"/>
                  <a:ext cx="5864117" cy="6193606"/>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63" name="Connettore diritto 53"/>
                <p:cNvSpPr/>
                <p:nvPr/>
              </p:nvSpPr>
              <p:spPr>
                <a:xfrm>
                  <a:off x="1221382" y="0"/>
                  <a:ext cx="4642734" cy="4906046"/>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64" name="Connettore diritto 54"/>
                <p:cNvSpPr/>
                <p:nvPr/>
              </p:nvSpPr>
              <p:spPr>
                <a:xfrm>
                  <a:off x="2445111" y="0"/>
                  <a:ext cx="3419005" cy="3629586"/>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65" name="Connettore diritto 55"/>
                <p:cNvSpPr/>
                <p:nvPr/>
              </p:nvSpPr>
              <p:spPr>
                <a:xfrm>
                  <a:off x="3654314" y="0"/>
                  <a:ext cx="2209802" cy="2337792"/>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66" name="Connettore diritto 56"/>
                <p:cNvSpPr/>
                <p:nvPr/>
              </p:nvSpPr>
              <p:spPr>
                <a:xfrm>
                  <a:off x="4871133" y="0"/>
                  <a:ext cx="992983" cy="1052631"/>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grpSp>
          <p:sp>
            <p:nvSpPr>
              <p:cNvPr id="168" name="Connettore diritto 47"/>
              <p:cNvSpPr/>
              <p:nvPr/>
            </p:nvSpPr>
            <p:spPr>
              <a:xfrm flipH="1" flipV="1">
                <a:off x="-1" y="1062655"/>
                <a:ext cx="5828811" cy="6138244"/>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69" name="Connettore diritto 48"/>
              <p:cNvSpPr/>
              <p:nvPr/>
            </p:nvSpPr>
            <p:spPr>
              <a:xfrm flipH="1" flipV="1">
                <a:off x="-1" y="2338706"/>
                <a:ext cx="4614781" cy="4862192"/>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70" name="Connettore diritto 49"/>
              <p:cNvSpPr/>
              <p:nvPr/>
            </p:nvSpPr>
            <p:spPr>
              <a:xfrm flipH="1" flipV="1">
                <a:off x="-2" y="3603756"/>
                <a:ext cx="3398421" cy="3597142"/>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71" name="Connettore diritto 50"/>
              <p:cNvSpPr/>
              <p:nvPr/>
            </p:nvSpPr>
            <p:spPr>
              <a:xfrm flipH="1" flipV="1">
                <a:off x="-1" y="4884003"/>
                <a:ext cx="2196496" cy="2316896"/>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72" name="Connettore diritto 51"/>
              <p:cNvSpPr/>
              <p:nvPr/>
            </p:nvSpPr>
            <p:spPr>
              <a:xfrm flipH="1" flipV="1">
                <a:off x="-1" y="6157675"/>
                <a:ext cx="987004" cy="1043223"/>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grpSp>
        <p:grpSp>
          <p:nvGrpSpPr>
            <p:cNvPr id="190" name="Gruppo 24"/>
            <p:cNvGrpSpPr/>
            <p:nvPr/>
          </p:nvGrpSpPr>
          <p:grpSpPr>
            <a:xfrm>
              <a:off x="-1" y="-1"/>
              <a:ext cx="12192003" cy="7200902"/>
              <a:chOff x="0" y="0"/>
              <a:chExt cx="12192002" cy="7200900"/>
            </a:xfrm>
          </p:grpSpPr>
          <p:sp>
            <p:nvSpPr>
              <p:cNvPr id="174" name="Connettore diritto 25"/>
              <p:cNvSpPr/>
              <p:nvPr/>
            </p:nvSpPr>
            <p:spPr>
              <a:xfrm flipH="1">
                <a:off x="5150644" y="-1"/>
                <a:ext cx="6815931" cy="7200902"/>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75" name="Connettore diritto 26"/>
              <p:cNvSpPr/>
              <p:nvPr/>
            </p:nvSpPr>
            <p:spPr>
              <a:xfrm flipH="1">
                <a:off x="3926915" y="-1"/>
                <a:ext cx="6815931" cy="7200902"/>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76" name="Connettore diritto 27"/>
              <p:cNvSpPr/>
              <p:nvPr/>
            </p:nvSpPr>
            <p:spPr>
              <a:xfrm flipH="1">
                <a:off x="2710087" y="-1"/>
                <a:ext cx="6815931" cy="7200902"/>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77" name="Connettore diritto 28"/>
              <p:cNvSpPr/>
              <p:nvPr/>
            </p:nvSpPr>
            <p:spPr>
              <a:xfrm flipH="1">
                <a:off x="1490950" y="-1"/>
                <a:ext cx="6815931" cy="7200902"/>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78" name="Connettore diritto 29"/>
              <p:cNvSpPr/>
              <p:nvPr/>
            </p:nvSpPr>
            <p:spPr>
              <a:xfrm flipH="1">
                <a:off x="225425" y="-1"/>
                <a:ext cx="6815931" cy="7200902"/>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grpSp>
            <p:nvGrpSpPr>
              <p:cNvPr id="184" name="Gruppo 30"/>
              <p:cNvGrpSpPr/>
              <p:nvPr/>
            </p:nvGrpSpPr>
            <p:grpSpPr>
              <a:xfrm>
                <a:off x="-1" y="-1"/>
                <a:ext cx="5864117" cy="6193607"/>
                <a:chOff x="0" y="0"/>
                <a:chExt cx="5864116" cy="6193606"/>
              </a:xfrm>
            </p:grpSpPr>
            <p:sp>
              <p:nvSpPr>
                <p:cNvPr id="179" name="Connettore diritto 36"/>
                <p:cNvSpPr/>
                <p:nvPr/>
              </p:nvSpPr>
              <p:spPr>
                <a:xfrm flipH="1">
                  <a:off x="-1" y="0"/>
                  <a:ext cx="5864117" cy="6193606"/>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80" name="Connettore diritto 37"/>
                <p:cNvSpPr/>
                <p:nvPr/>
              </p:nvSpPr>
              <p:spPr>
                <a:xfrm flipH="1">
                  <a:off x="-1" y="0"/>
                  <a:ext cx="4642734" cy="4906046"/>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81" name="Connettore diritto 38"/>
                <p:cNvSpPr/>
                <p:nvPr/>
              </p:nvSpPr>
              <p:spPr>
                <a:xfrm flipH="1">
                  <a:off x="0" y="-1"/>
                  <a:ext cx="3419003" cy="3629588"/>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82" name="Connettore diritto 39"/>
                <p:cNvSpPr/>
                <p:nvPr/>
              </p:nvSpPr>
              <p:spPr>
                <a:xfrm flipH="1">
                  <a:off x="0" y="0"/>
                  <a:ext cx="2209800" cy="2337793"/>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83" name="Connettore diritto 40"/>
                <p:cNvSpPr/>
                <p:nvPr/>
              </p:nvSpPr>
              <p:spPr>
                <a:xfrm flipH="1">
                  <a:off x="0" y="0"/>
                  <a:ext cx="992982" cy="1052632"/>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grpSp>
          <p:sp>
            <p:nvSpPr>
              <p:cNvPr id="185" name="Connettore diritto 31"/>
              <p:cNvSpPr/>
              <p:nvPr/>
            </p:nvSpPr>
            <p:spPr>
              <a:xfrm flipV="1">
                <a:off x="6363190" y="1062656"/>
                <a:ext cx="5828811" cy="6138242"/>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86" name="Connettore diritto 32"/>
              <p:cNvSpPr/>
              <p:nvPr/>
            </p:nvSpPr>
            <p:spPr>
              <a:xfrm flipV="1">
                <a:off x="7577220" y="2338707"/>
                <a:ext cx="4614782" cy="4862191"/>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87" name="Connettore diritto 33"/>
              <p:cNvSpPr/>
              <p:nvPr/>
            </p:nvSpPr>
            <p:spPr>
              <a:xfrm flipV="1">
                <a:off x="8793582" y="3603756"/>
                <a:ext cx="3398420" cy="3597142"/>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88" name="Connettore diritto 34"/>
              <p:cNvSpPr/>
              <p:nvPr/>
            </p:nvSpPr>
            <p:spPr>
              <a:xfrm flipV="1">
                <a:off x="9995505" y="4884003"/>
                <a:ext cx="2196497" cy="2316895"/>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sp>
            <p:nvSpPr>
              <p:cNvPr id="189" name="Connettore diritto 35"/>
              <p:cNvSpPr/>
              <p:nvPr/>
            </p:nvSpPr>
            <p:spPr>
              <a:xfrm flipV="1">
                <a:off x="11204997" y="6157675"/>
                <a:ext cx="987004" cy="1043223"/>
              </a:xfrm>
              <a:prstGeom prst="line">
                <a:avLst/>
              </a:prstGeom>
              <a:noFill/>
              <a:ln w="6350" cap="flat">
                <a:solidFill>
                  <a:srgbClr val="A43F27">
                    <a:alpha val="25000"/>
                  </a:srgbClr>
                </a:solidFill>
                <a:prstDash val="solid"/>
                <a:miter lim="800000"/>
              </a:ln>
              <a:effectLst/>
            </p:spPr>
            <p:txBody>
              <a:bodyPr wrap="square" lIns="45719" tIns="45719" rIns="45719" bIns="45719" numCol="1" anchor="t">
                <a:noAutofit/>
              </a:bodyPr>
              <a:lstStyle/>
              <a:p>
                <a:endParaRPr dirty="0"/>
              </a:p>
            </p:txBody>
          </p:sp>
        </p:grpSp>
      </p:grpSp>
      <p:sp>
        <p:nvSpPr>
          <p:cNvPr id="192" name="Title Text"/>
          <p:cNvSpPr txBox="1">
            <a:spLocks noGrp="1"/>
          </p:cNvSpPr>
          <p:nvPr>
            <p:ph type="title"/>
          </p:nvPr>
        </p:nvSpPr>
        <p:spPr>
          <a:xfrm>
            <a:off x="1295400" y="2668652"/>
            <a:ext cx="9601200" cy="2880361"/>
          </a:xfrm>
          <a:prstGeom prst="rect">
            <a:avLst/>
          </a:prstGeom>
        </p:spPr>
        <p:txBody>
          <a:bodyPr/>
          <a:lstStyle>
            <a:lvl1pPr>
              <a:lnSpc>
                <a:spcPct val="85000"/>
              </a:lnSpc>
              <a:defRPr sz="6000">
                <a:solidFill>
                  <a:srgbClr val="FFFFFF"/>
                </a:solidFill>
              </a:defRPr>
            </a:lvl1pPr>
          </a:lstStyle>
          <a:p>
            <a:r>
              <a:t>Title Text</a:t>
            </a:r>
          </a:p>
        </p:txBody>
      </p:sp>
      <p:sp>
        <p:nvSpPr>
          <p:cNvPr id="193" name="Body Level One…"/>
          <p:cNvSpPr txBox="1">
            <a:spLocks noGrp="1"/>
          </p:cNvSpPr>
          <p:nvPr>
            <p:ph type="body" sz="quarter" idx="1"/>
          </p:nvPr>
        </p:nvSpPr>
        <p:spPr>
          <a:xfrm>
            <a:off x="1295400" y="5703113"/>
            <a:ext cx="9601200" cy="480061"/>
          </a:xfrm>
          <a:prstGeom prst="rect">
            <a:avLst/>
          </a:prstGeom>
        </p:spPr>
        <p:txBody>
          <a:bodyPr/>
          <a:lstStyle>
            <a:lvl1pPr marL="0" indent="0">
              <a:spcBef>
                <a:spcPts val="0"/>
              </a:spcBef>
              <a:buClrTx/>
              <a:buSzTx/>
              <a:buFontTx/>
              <a:buNone/>
              <a:defRPr>
                <a:solidFill>
                  <a:srgbClr val="FFFFFF"/>
                </a:solidFill>
              </a:defRPr>
            </a:lvl1pPr>
            <a:lvl2pPr marL="0" indent="457200">
              <a:spcBef>
                <a:spcPts val="0"/>
              </a:spcBef>
              <a:buClrTx/>
              <a:buSzTx/>
              <a:buFontTx/>
              <a:buNone/>
              <a:defRPr>
                <a:solidFill>
                  <a:srgbClr val="FFFFFF"/>
                </a:solidFill>
              </a:defRPr>
            </a:lvl2pPr>
            <a:lvl3pPr marL="0" indent="914400">
              <a:spcBef>
                <a:spcPts val="0"/>
              </a:spcBef>
              <a:buClrTx/>
              <a:buSzTx/>
              <a:buFontTx/>
              <a:buNone/>
              <a:defRPr>
                <a:solidFill>
                  <a:srgbClr val="FFFFFF"/>
                </a:solidFill>
              </a:defRPr>
            </a:lvl3pPr>
            <a:lvl4pPr marL="0" indent="1371600">
              <a:spcBef>
                <a:spcPts val="0"/>
              </a:spcBef>
              <a:buClrTx/>
              <a:buSzTx/>
              <a:buFontTx/>
              <a:buNone/>
              <a:defRPr>
                <a:solidFill>
                  <a:srgbClr val="FFFFFF"/>
                </a:solidFill>
              </a:defRPr>
            </a:lvl4pPr>
            <a:lvl5pPr marL="0" indent="1828800">
              <a:spcBef>
                <a:spcPts val="0"/>
              </a:spcBef>
              <a:buClrTx/>
              <a:buSzTx/>
              <a:buFontTx/>
              <a:buNone/>
              <a:defRPr>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194" name="Connettore diritto 57"/>
          <p:cNvSpPr/>
          <p:nvPr/>
        </p:nvSpPr>
        <p:spPr>
          <a:xfrm>
            <a:off x="1295400" y="5558883"/>
            <a:ext cx="9601200" cy="1"/>
          </a:xfrm>
          <a:prstGeom prst="line">
            <a:avLst/>
          </a:prstGeom>
          <a:ln w="12700">
            <a:solidFill>
              <a:srgbClr val="FFFFFF"/>
            </a:solidFill>
            <a:miter/>
          </a:ln>
        </p:spPr>
        <p:txBody>
          <a:bodyPr lIns="45719" rIns="45719"/>
          <a:lstStyle/>
          <a:p>
            <a:endParaRPr dirty="0"/>
          </a:p>
        </p:txBody>
      </p:sp>
      <p:sp>
        <p:nvSpPr>
          <p:cNvPr id="195" name="Slide Number"/>
          <p:cNvSpPr txBox="1">
            <a:spLocks noGrp="1"/>
          </p:cNvSpPr>
          <p:nvPr>
            <p:ph type="sldNum" sz="quarter" idx="2"/>
          </p:nvPr>
        </p:nvSpPr>
        <p:spPr>
          <a:xfrm>
            <a:off x="5892800" y="6482477"/>
            <a:ext cx="2844800" cy="383382"/>
          </a:xfrm>
          <a:prstGeom prst="rect">
            <a:avLst/>
          </a:prstGeom>
        </p:spPr>
        <p:txBody>
          <a:bodyPr/>
          <a:lstStyle/>
          <a:p>
            <a:fld id="{86CB4B4D-7CA3-9044-876B-883B54F8677D}" type="slidenum">
              <a:t>‹N›</a:t>
            </a:fld>
            <a:endParaRPr dirty="0"/>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Due contenuti">
    <p:spTree>
      <p:nvGrpSpPr>
        <p:cNvPr id="1" name=""/>
        <p:cNvGrpSpPr/>
        <p:nvPr/>
      </p:nvGrpSpPr>
      <p:grpSpPr>
        <a:xfrm>
          <a:off x="0" y="0"/>
          <a:ext cx="0" cy="0"/>
          <a:chOff x="0" y="0"/>
          <a:chExt cx="0" cy="0"/>
        </a:xfrm>
      </p:grpSpPr>
      <p:sp>
        <p:nvSpPr>
          <p:cNvPr id="202" name="Title Text"/>
          <p:cNvSpPr txBox="1">
            <a:spLocks noGrp="1"/>
          </p:cNvSpPr>
          <p:nvPr>
            <p:ph type="title"/>
          </p:nvPr>
        </p:nvSpPr>
        <p:spPr>
          <a:xfrm>
            <a:off x="1295400" y="529046"/>
            <a:ext cx="9601200" cy="1199505"/>
          </a:xfrm>
          <a:prstGeom prst="rect">
            <a:avLst/>
          </a:prstGeom>
        </p:spPr>
        <p:txBody>
          <a:bodyPr/>
          <a:lstStyle/>
          <a:p>
            <a:r>
              <a:t>Title Text</a:t>
            </a:r>
          </a:p>
        </p:txBody>
      </p:sp>
      <p:sp>
        <p:nvSpPr>
          <p:cNvPr id="203" name="Body Level One…"/>
          <p:cNvSpPr txBox="1">
            <a:spLocks noGrp="1"/>
          </p:cNvSpPr>
          <p:nvPr>
            <p:ph type="body" sz="half" idx="1"/>
          </p:nvPr>
        </p:nvSpPr>
        <p:spPr>
          <a:xfrm>
            <a:off x="1295400" y="2080259"/>
            <a:ext cx="4572000" cy="400050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04" name="Slide Number"/>
          <p:cNvSpPr txBox="1">
            <a:spLocks noGrp="1"/>
          </p:cNvSpPr>
          <p:nvPr>
            <p:ph type="sldNum" sz="quarter" idx="2"/>
          </p:nvPr>
        </p:nvSpPr>
        <p:spPr>
          <a:prstGeom prst="rect">
            <a:avLst/>
          </a:prstGeom>
        </p:spPr>
        <p:txBody>
          <a:bodyPr/>
          <a:lstStyle/>
          <a:p>
            <a:fld id="{86CB4B4D-7CA3-9044-876B-883B54F8677D}" type="slidenum">
              <a:t>‹N›</a:t>
            </a:fld>
            <a:endParaRPr dirty="0"/>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Confronto">
    <p:spTree>
      <p:nvGrpSpPr>
        <p:cNvPr id="1" name=""/>
        <p:cNvGrpSpPr/>
        <p:nvPr/>
      </p:nvGrpSpPr>
      <p:grpSpPr>
        <a:xfrm>
          <a:off x="0" y="0"/>
          <a:ext cx="0" cy="0"/>
          <a:chOff x="0" y="0"/>
          <a:chExt cx="0" cy="0"/>
        </a:xfrm>
      </p:grpSpPr>
      <p:sp>
        <p:nvSpPr>
          <p:cNvPr id="211" name="Title Text"/>
          <p:cNvSpPr txBox="1">
            <a:spLocks noGrp="1"/>
          </p:cNvSpPr>
          <p:nvPr>
            <p:ph type="title"/>
          </p:nvPr>
        </p:nvSpPr>
        <p:spPr>
          <a:xfrm>
            <a:off x="1295400" y="529046"/>
            <a:ext cx="9601200" cy="1199505"/>
          </a:xfrm>
          <a:prstGeom prst="rect">
            <a:avLst/>
          </a:prstGeom>
        </p:spPr>
        <p:txBody>
          <a:bodyPr/>
          <a:lstStyle/>
          <a:p>
            <a:r>
              <a:t>Title Text</a:t>
            </a:r>
          </a:p>
        </p:txBody>
      </p:sp>
      <p:sp>
        <p:nvSpPr>
          <p:cNvPr id="212" name="Body Level One…"/>
          <p:cNvSpPr txBox="1">
            <a:spLocks noGrp="1"/>
          </p:cNvSpPr>
          <p:nvPr>
            <p:ph type="body" sz="quarter" idx="1"/>
          </p:nvPr>
        </p:nvSpPr>
        <p:spPr>
          <a:xfrm>
            <a:off x="1295400" y="1909237"/>
            <a:ext cx="4572000" cy="673419"/>
          </a:xfrm>
          <a:prstGeom prst="rect">
            <a:avLst/>
          </a:prstGeom>
        </p:spPr>
        <p:txBody>
          <a:bodyPr anchor="ctr"/>
          <a:lstStyle>
            <a:lvl1pPr marL="0" indent="0">
              <a:spcBef>
                <a:spcPts val="0"/>
              </a:spcBef>
              <a:buClrTx/>
              <a:buSzTx/>
              <a:buFontTx/>
              <a:buNone/>
              <a:defRPr>
                <a:solidFill>
                  <a:schemeClr val="accent1"/>
                </a:solidFill>
              </a:defRPr>
            </a:lvl1pPr>
            <a:lvl2pPr marL="0" indent="457200">
              <a:spcBef>
                <a:spcPts val="0"/>
              </a:spcBef>
              <a:buClrTx/>
              <a:buSzTx/>
              <a:buFontTx/>
              <a:buNone/>
              <a:defRPr>
                <a:solidFill>
                  <a:schemeClr val="accent1"/>
                </a:solidFill>
              </a:defRPr>
            </a:lvl2pPr>
            <a:lvl3pPr marL="0" indent="914400">
              <a:spcBef>
                <a:spcPts val="0"/>
              </a:spcBef>
              <a:buClrTx/>
              <a:buSzTx/>
              <a:buFontTx/>
              <a:buNone/>
              <a:defRPr>
                <a:solidFill>
                  <a:schemeClr val="accent1"/>
                </a:solidFill>
              </a:defRPr>
            </a:lvl3pPr>
            <a:lvl4pPr marL="0" indent="1371600">
              <a:spcBef>
                <a:spcPts val="0"/>
              </a:spcBef>
              <a:buClrTx/>
              <a:buSzTx/>
              <a:buFontTx/>
              <a:buNone/>
              <a:defRPr>
                <a:solidFill>
                  <a:schemeClr val="accent1"/>
                </a:solidFill>
              </a:defRPr>
            </a:lvl4pPr>
            <a:lvl5pPr marL="0" indent="1828800">
              <a:spcBef>
                <a:spcPts val="0"/>
              </a:spcBef>
              <a:buClrTx/>
              <a:buSzTx/>
              <a:buFontTx/>
              <a:buNone/>
              <a:defRPr>
                <a:solidFill>
                  <a:schemeClr val="accent1"/>
                </a:solidFill>
              </a:defRPr>
            </a:lvl5pPr>
          </a:lstStyle>
          <a:p>
            <a:r>
              <a:t>Body Level One</a:t>
            </a:r>
          </a:p>
          <a:p>
            <a:pPr lvl="1"/>
            <a:r>
              <a:t>Body Level Two</a:t>
            </a:r>
          </a:p>
          <a:p>
            <a:pPr lvl="2"/>
            <a:r>
              <a:t>Body Level Three</a:t>
            </a:r>
          </a:p>
          <a:p>
            <a:pPr lvl="3"/>
            <a:r>
              <a:t>Body Level Four</a:t>
            </a:r>
          </a:p>
          <a:p>
            <a:pPr lvl="4"/>
            <a:r>
              <a:t>Body Level Five</a:t>
            </a:r>
          </a:p>
        </p:txBody>
      </p:sp>
      <p:sp>
        <p:nvSpPr>
          <p:cNvPr id="213" name="Segnaposto testo 4"/>
          <p:cNvSpPr>
            <a:spLocks noGrp="1"/>
          </p:cNvSpPr>
          <p:nvPr>
            <p:ph type="body" sz="quarter" idx="13"/>
          </p:nvPr>
        </p:nvSpPr>
        <p:spPr>
          <a:xfrm>
            <a:off x="6324600" y="1909237"/>
            <a:ext cx="4572000" cy="673419"/>
          </a:xfrm>
          <a:prstGeom prst="rect">
            <a:avLst/>
          </a:prstGeom>
        </p:spPr>
        <p:txBody>
          <a:bodyPr anchor="ctr"/>
          <a:lstStyle/>
          <a:p>
            <a:pPr marL="0" indent="0">
              <a:spcBef>
                <a:spcPts val="0"/>
              </a:spcBef>
              <a:buClrTx/>
              <a:buSzTx/>
              <a:buFontTx/>
              <a:buNone/>
              <a:defRPr>
                <a:solidFill>
                  <a:schemeClr val="accent1"/>
                </a:solidFill>
              </a:defRPr>
            </a:pPr>
            <a:endParaRPr/>
          </a:p>
        </p:txBody>
      </p:sp>
      <p:sp>
        <p:nvSpPr>
          <p:cNvPr id="214" name="Slide Number"/>
          <p:cNvSpPr txBox="1">
            <a:spLocks noGrp="1"/>
          </p:cNvSpPr>
          <p:nvPr>
            <p:ph type="sldNum" sz="quarter" idx="2"/>
          </p:nvPr>
        </p:nvSpPr>
        <p:spPr>
          <a:prstGeom prst="rect">
            <a:avLst/>
          </a:prstGeom>
        </p:spPr>
        <p:txBody>
          <a:bodyPr/>
          <a:lstStyle/>
          <a:p>
            <a:fld id="{86CB4B4D-7CA3-9044-876B-883B54F8677D}" type="slidenum">
              <a:t>‹N›</a:t>
            </a:fld>
            <a:endParaRPr dirty="0"/>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Solo titolo">
    <p:spTree>
      <p:nvGrpSpPr>
        <p:cNvPr id="1" name=""/>
        <p:cNvGrpSpPr/>
        <p:nvPr/>
      </p:nvGrpSpPr>
      <p:grpSpPr>
        <a:xfrm>
          <a:off x="0" y="0"/>
          <a:ext cx="0" cy="0"/>
          <a:chOff x="0" y="0"/>
          <a:chExt cx="0" cy="0"/>
        </a:xfrm>
      </p:grpSpPr>
      <p:sp>
        <p:nvSpPr>
          <p:cNvPr id="221" name="Title Text"/>
          <p:cNvSpPr txBox="1">
            <a:spLocks noGrp="1"/>
          </p:cNvSpPr>
          <p:nvPr>
            <p:ph type="title"/>
          </p:nvPr>
        </p:nvSpPr>
        <p:spPr>
          <a:xfrm>
            <a:off x="1295400" y="529046"/>
            <a:ext cx="9601200" cy="1199505"/>
          </a:xfrm>
          <a:prstGeom prst="rect">
            <a:avLst/>
          </a:prstGeom>
        </p:spPr>
        <p:txBody>
          <a:bodyPr/>
          <a:lstStyle/>
          <a:p>
            <a:r>
              <a:t>Title Text</a:t>
            </a:r>
          </a:p>
        </p:txBody>
      </p:sp>
      <p:sp>
        <p:nvSpPr>
          <p:cNvPr id="222" name="Slide Number"/>
          <p:cNvSpPr txBox="1">
            <a:spLocks noGrp="1"/>
          </p:cNvSpPr>
          <p:nvPr>
            <p:ph type="sldNum" sz="quarter" idx="2"/>
          </p:nvPr>
        </p:nvSpPr>
        <p:spPr>
          <a:prstGeom prst="rect">
            <a:avLst/>
          </a:prstGeom>
        </p:spPr>
        <p:txBody>
          <a:bodyPr/>
          <a:lstStyle/>
          <a:p>
            <a:fld id="{86CB4B4D-7CA3-9044-876B-883B54F8677D}" type="slidenum">
              <a:t>‹N›</a:t>
            </a:fld>
            <a:endParaRPr dirty="0"/>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Solo titolo 0">
    <p:bg>
      <p:bgPr>
        <a:solidFill>
          <a:srgbClr val="FFFFFF"/>
        </a:solidFill>
        <a:effectLst/>
      </p:bgPr>
    </p:bg>
    <p:spTree>
      <p:nvGrpSpPr>
        <p:cNvPr id="1" name=""/>
        <p:cNvGrpSpPr/>
        <p:nvPr/>
      </p:nvGrpSpPr>
      <p:grpSpPr>
        <a:xfrm>
          <a:off x="0" y="0"/>
          <a:ext cx="0" cy="0"/>
          <a:chOff x="0" y="0"/>
          <a:chExt cx="0" cy="0"/>
        </a:xfrm>
      </p:grpSpPr>
      <p:sp>
        <p:nvSpPr>
          <p:cNvPr id="229" name="Slide Number"/>
          <p:cNvSpPr txBox="1">
            <a:spLocks noGrp="1"/>
          </p:cNvSpPr>
          <p:nvPr>
            <p:ph type="sldNum" sz="quarter" idx="2"/>
          </p:nvPr>
        </p:nvSpPr>
        <p:spPr>
          <a:xfrm>
            <a:off x="11527826" y="6535523"/>
            <a:ext cx="289688" cy="370841"/>
          </a:xfrm>
          <a:prstGeom prst="rect">
            <a:avLst/>
          </a:prstGeom>
        </p:spPr>
        <p:txBody>
          <a:bodyPr/>
          <a:lstStyle>
            <a:lvl1pPr>
              <a:defRPr sz="1500">
                <a:solidFill>
                  <a:schemeClr val="accent3">
                    <a:lumOff val="-9411"/>
                  </a:schemeClr>
                </a:solidFill>
                <a:latin typeface="Brandon Grotesque Medium"/>
                <a:ea typeface="Brandon Grotesque Medium"/>
                <a:cs typeface="Brandon Grotesque Medium"/>
                <a:sym typeface="Brandon Grotesque Medium"/>
              </a:defRPr>
            </a:lvl1pPr>
          </a:lstStyle>
          <a:p>
            <a:fld id="{86CB4B4D-7CA3-9044-876B-883B54F8677D}" type="slidenum">
              <a:t>‹N›</a:t>
            </a:fld>
            <a:endParaRPr dirty="0"/>
          </a:p>
        </p:txBody>
      </p:sp>
      <p:sp>
        <p:nvSpPr>
          <p:cNvPr id="230" name="Title Text"/>
          <p:cNvSpPr txBox="1">
            <a:spLocks noGrp="1"/>
          </p:cNvSpPr>
          <p:nvPr>
            <p:ph type="title"/>
          </p:nvPr>
        </p:nvSpPr>
        <p:spPr>
          <a:xfrm>
            <a:off x="1295400" y="529046"/>
            <a:ext cx="9601200" cy="1199505"/>
          </a:xfrm>
          <a:prstGeom prst="rect">
            <a:avLst/>
          </a:prstGeom>
        </p:spPr>
        <p:txBody>
          <a:bodyPr/>
          <a:lstStyle>
            <a:lvl1pPr>
              <a:defRPr b="0">
                <a:solidFill>
                  <a:schemeClr val="accent3">
                    <a:lumOff val="-9411"/>
                  </a:schemeClr>
                </a:solidFill>
                <a:latin typeface="Brandon Grotesque Medium"/>
                <a:ea typeface="Brandon Grotesque Medium"/>
                <a:cs typeface="Brandon Grotesque Medium"/>
                <a:sym typeface="Brandon Grotesque Medium"/>
              </a:defRPr>
            </a:lvl1pPr>
          </a:lstStyle>
          <a:p>
            <a:r>
              <a:t>Title Text</a:t>
            </a:r>
          </a:p>
        </p:txBody>
      </p:sp>
      <p:sp>
        <p:nvSpPr>
          <p:cNvPr id="231" name="Dott. Anna Baldassari"/>
          <p:cNvSpPr txBox="1"/>
          <p:nvPr/>
        </p:nvSpPr>
        <p:spPr>
          <a:xfrm>
            <a:off x="392827" y="6535523"/>
            <a:ext cx="1730059" cy="3708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defRPr sz="1500">
                <a:solidFill>
                  <a:schemeClr val="accent3">
                    <a:lumOff val="-9411"/>
                  </a:schemeClr>
                </a:solidFill>
                <a:latin typeface="Brandon Grotesque Medium"/>
                <a:ea typeface="Brandon Grotesque Medium"/>
                <a:cs typeface="Brandon Grotesque Medium"/>
                <a:sym typeface="Brandon Grotesque Medium"/>
              </a:defRPr>
            </a:lvl1pPr>
          </a:lstStyle>
          <a:p>
            <a:r>
              <a:rPr dirty="0" err="1"/>
              <a:t>Dott</a:t>
            </a:r>
            <a:r>
              <a:rPr dirty="0"/>
              <a:t>. Anna </a:t>
            </a:r>
            <a:r>
              <a:rPr dirty="0" err="1"/>
              <a:t>Baldassari</a:t>
            </a:r>
            <a:endParaRPr dirty="0"/>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Vuoto">
    <p:spTree>
      <p:nvGrpSpPr>
        <p:cNvPr id="1" name=""/>
        <p:cNvGrpSpPr/>
        <p:nvPr/>
      </p:nvGrpSpPr>
      <p:grpSpPr>
        <a:xfrm>
          <a:off x="0" y="0"/>
          <a:ext cx="0" cy="0"/>
          <a:chOff x="0" y="0"/>
          <a:chExt cx="0" cy="0"/>
        </a:xfrm>
      </p:grpSpPr>
      <p:sp>
        <p:nvSpPr>
          <p:cNvPr id="238" name="Slide Number"/>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52999">
              <a:srgbClr val="FFFFFF"/>
            </a:gs>
            <a:gs pos="100000">
              <a:srgbClr val="F2F2F2">
                <a:alpha val="64999"/>
              </a:srgbClr>
            </a:gs>
          </a:gsLst>
          <a:lin ang="5400000" scaled="0"/>
        </a:gradFill>
        <a:effectLst/>
      </p:bgPr>
    </p:bg>
    <p:spTree>
      <p:nvGrpSpPr>
        <p:cNvPr id="1" name=""/>
        <p:cNvGrpSpPr/>
        <p:nvPr/>
      </p:nvGrpSpPr>
      <p:grpSpPr>
        <a:xfrm>
          <a:off x="0" y="0"/>
          <a:ext cx="0" cy="0"/>
          <a:chOff x="0" y="0"/>
          <a:chExt cx="0" cy="0"/>
        </a:xfrm>
      </p:grpSpPr>
      <p:grpSp>
        <p:nvGrpSpPr>
          <p:cNvPr id="52" name="Gruppo 160"/>
          <p:cNvGrpSpPr/>
          <p:nvPr/>
        </p:nvGrpSpPr>
        <p:grpSpPr>
          <a:xfrm>
            <a:off x="-4" y="-1"/>
            <a:ext cx="12192005" cy="7200902"/>
            <a:chOff x="-2" y="0"/>
            <a:chExt cx="12192004" cy="7200900"/>
          </a:xfrm>
        </p:grpSpPr>
        <p:sp>
          <p:nvSpPr>
            <p:cNvPr id="2" name="Connettore diritto 161"/>
            <p:cNvSpPr/>
            <p:nvPr/>
          </p:nvSpPr>
          <p:spPr>
            <a:xfrm flipH="1">
              <a:off x="610193" y="0"/>
              <a:ext cx="1" cy="7200900"/>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3" name="Connettore diritto 162"/>
            <p:cNvSpPr/>
            <p:nvPr/>
          </p:nvSpPr>
          <p:spPr>
            <a:xfrm flipH="1">
              <a:off x="1829332" y="0"/>
              <a:ext cx="1" cy="7200900"/>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4" name="Connettore diritto 163"/>
            <p:cNvSpPr/>
            <p:nvPr/>
          </p:nvSpPr>
          <p:spPr>
            <a:xfrm flipH="1">
              <a:off x="3048470" y="0"/>
              <a:ext cx="1" cy="7200900"/>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5" name="Connettore diritto 164"/>
            <p:cNvSpPr/>
            <p:nvPr/>
          </p:nvSpPr>
          <p:spPr>
            <a:xfrm flipH="1">
              <a:off x="4267608" y="0"/>
              <a:ext cx="1" cy="7200900"/>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6" name="Connettore diritto 165"/>
            <p:cNvSpPr/>
            <p:nvPr/>
          </p:nvSpPr>
          <p:spPr>
            <a:xfrm flipH="1">
              <a:off x="5486746" y="0"/>
              <a:ext cx="1" cy="7200900"/>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7" name="Connettore diritto 166"/>
            <p:cNvSpPr/>
            <p:nvPr/>
          </p:nvSpPr>
          <p:spPr>
            <a:xfrm flipH="1">
              <a:off x="6705884" y="0"/>
              <a:ext cx="1" cy="7200900"/>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8" name="Connettore diritto 167"/>
            <p:cNvSpPr/>
            <p:nvPr/>
          </p:nvSpPr>
          <p:spPr>
            <a:xfrm flipH="1">
              <a:off x="7925022" y="0"/>
              <a:ext cx="1" cy="7200900"/>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9" name="Connettore diritto 168"/>
            <p:cNvSpPr/>
            <p:nvPr/>
          </p:nvSpPr>
          <p:spPr>
            <a:xfrm flipH="1">
              <a:off x="9144160" y="0"/>
              <a:ext cx="1" cy="7200900"/>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10" name="Connettore diritto 169"/>
            <p:cNvSpPr/>
            <p:nvPr/>
          </p:nvSpPr>
          <p:spPr>
            <a:xfrm flipH="1">
              <a:off x="10363298" y="0"/>
              <a:ext cx="1" cy="7200900"/>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11" name="Connettore diritto 170"/>
            <p:cNvSpPr/>
            <p:nvPr/>
          </p:nvSpPr>
          <p:spPr>
            <a:xfrm flipH="1">
              <a:off x="11582436" y="0"/>
              <a:ext cx="1" cy="7200900"/>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12" name="Connettore diritto 171"/>
            <p:cNvSpPr/>
            <p:nvPr/>
          </p:nvSpPr>
          <p:spPr>
            <a:xfrm>
              <a:off x="2819" y="405809"/>
              <a:ext cx="12188953" cy="1"/>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13" name="Connettore diritto 172"/>
            <p:cNvSpPr/>
            <p:nvPr/>
          </p:nvSpPr>
          <p:spPr>
            <a:xfrm>
              <a:off x="2819" y="1691740"/>
              <a:ext cx="12188953" cy="1"/>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14" name="Connettore diritto 173"/>
            <p:cNvSpPr/>
            <p:nvPr/>
          </p:nvSpPr>
          <p:spPr>
            <a:xfrm>
              <a:off x="2819" y="2977670"/>
              <a:ext cx="12188953" cy="1"/>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15" name="Connettore diritto 174"/>
            <p:cNvSpPr/>
            <p:nvPr/>
          </p:nvSpPr>
          <p:spPr>
            <a:xfrm>
              <a:off x="2819" y="4263601"/>
              <a:ext cx="12188953" cy="1"/>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16" name="Connettore diritto 175"/>
            <p:cNvSpPr/>
            <p:nvPr/>
          </p:nvSpPr>
          <p:spPr>
            <a:xfrm>
              <a:off x="2819" y="5549532"/>
              <a:ext cx="12188953" cy="1"/>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17" name="Connettore diritto 176"/>
            <p:cNvSpPr/>
            <p:nvPr/>
          </p:nvSpPr>
          <p:spPr>
            <a:xfrm>
              <a:off x="2819" y="6835463"/>
              <a:ext cx="12188953" cy="1"/>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grpSp>
          <p:nvGrpSpPr>
            <p:cNvPr id="34" name="Gruppo 177"/>
            <p:cNvGrpSpPr/>
            <p:nvPr/>
          </p:nvGrpSpPr>
          <p:grpSpPr>
            <a:xfrm>
              <a:off x="-3" y="0"/>
              <a:ext cx="12192003" cy="7200900"/>
              <a:chOff x="-1" y="0"/>
              <a:chExt cx="12192002" cy="7200899"/>
            </a:xfrm>
          </p:grpSpPr>
          <p:sp>
            <p:nvSpPr>
              <p:cNvPr id="18" name="Connettore diritto 195"/>
              <p:cNvSpPr/>
              <p:nvPr/>
            </p:nvSpPr>
            <p:spPr>
              <a:xfrm>
                <a:off x="225424" y="0"/>
                <a:ext cx="6815933" cy="7200900"/>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19" name="Connettore diritto 196"/>
              <p:cNvSpPr/>
              <p:nvPr/>
            </p:nvSpPr>
            <p:spPr>
              <a:xfrm>
                <a:off x="1449153" y="0"/>
                <a:ext cx="6815933" cy="7200900"/>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20" name="Connettore diritto 197"/>
              <p:cNvSpPr/>
              <p:nvPr/>
            </p:nvSpPr>
            <p:spPr>
              <a:xfrm>
                <a:off x="2665981" y="0"/>
                <a:ext cx="6815933" cy="7200900"/>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21" name="Connettore diritto 198"/>
              <p:cNvSpPr/>
              <p:nvPr/>
            </p:nvSpPr>
            <p:spPr>
              <a:xfrm>
                <a:off x="3885118" y="0"/>
                <a:ext cx="6815933" cy="7200900"/>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22" name="Connettore diritto 199"/>
              <p:cNvSpPr/>
              <p:nvPr/>
            </p:nvSpPr>
            <p:spPr>
              <a:xfrm>
                <a:off x="5106501" y="0"/>
                <a:ext cx="6815933" cy="7200900"/>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grpSp>
            <p:nvGrpSpPr>
              <p:cNvPr id="28" name="Gruppo 200"/>
              <p:cNvGrpSpPr/>
              <p:nvPr/>
            </p:nvGrpSpPr>
            <p:grpSpPr>
              <a:xfrm>
                <a:off x="6327884" y="0"/>
                <a:ext cx="5864117" cy="6193606"/>
                <a:chOff x="0" y="0"/>
                <a:chExt cx="5864116" cy="6193605"/>
              </a:xfrm>
            </p:grpSpPr>
            <p:sp>
              <p:nvSpPr>
                <p:cNvPr id="23" name="Connettore diritto 206"/>
                <p:cNvSpPr/>
                <p:nvPr/>
              </p:nvSpPr>
              <p:spPr>
                <a:xfrm>
                  <a:off x="-1" y="0"/>
                  <a:ext cx="5864117" cy="6193606"/>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24" name="Connettore diritto 207"/>
                <p:cNvSpPr/>
                <p:nvPr/>
              </p:nvSpPr>
              <p:spPr>
                <a:xfrm>
                  <a:off x="1221382" y="0"/>
                  <a:ext cx="4642734" cy="4906046"/>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25" name="Connettore diritto 208"/>
                <p:cNvSpPr/>
                <p:nvPr/>
              </p:nvSpPr>
              <p:spPr>
                <a:xfrm>
                  <a:off x="2445111" y="0"/>
                  <a:ext cx="3419005" cy="3629586"/>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26" name="Connettore diritto 209"/>
                <p:cNvSpPr/>
                <p:nvPr/>
              </p:nvSpPr>
              <p:spPr>
                <a:xfrm>
                  <a:off x="3654314" y="0"/>
                  <a:ext cx="2209802" cy="2337792"/>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27" name="Connettore diritto 210"/>
                <p:cNvSpPr/>
                <p:nvPr/>
              </p:nvSpPr>
              <p:spPr>
                <a:xfrm>
                  <a:off x="4871133" y="0"/>
                  <a:ext cx="992983" cy="1052631"/>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grpSp>
          <p:sp>
            <p:nvSpPr>
              <p:cNvPr id="29" name="Connettore diritto 201"/>
              <p:cNvSpPr/>
              <p:nvPr/>
            </p:nvSpPr>
            <p:spPr>
              <a:xfrm flipH="1" flipV="1">
                <a:off x="-1" y="1062655"/>
                <a:ext cx="5828811" cy="6138244"/>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30" name="Connettore diritto 202"/>
              <p:cNvSpPr/>
              <p:nvPr/>
            </p:nvSpPr>
            <p:spPr>
              <a:xfrm flipH="1" flipV="1">
                <a:off x="-1" y="2338706"/>
                <a:ext cx="4614781" cy="4862192"/>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31" name="Connettore diritto 203"/>
              <p:cNvSpPr/>
              <p:nvPr/>
            </p:nvSpPr>
            <p:spPr>
              <a:xfrm flipH="1" flipV="1">
                <a:off x="-2" y="3603756"/>
                <a:ext cx="3398421" cy="3597142"/>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32" name="Connettore diritto 204"/>
              <p:cNvSpPr/>
              <p:nvPr/>
            </p:nvSpPr>
            <p:spPr>
              <a:xfrm flipH="1" flipV="1">
                <a:off x="-1" y="4884003"/>
                <a:ext cx="2196496" cy="2316896"/>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33" name="Connettore diritto 205"/>
              <p:cNvSpPr/>
              <p:nvPr/>
            </p:nvSpPr>
            <p:spPr>
              <a:xfrm flipH="1" flipV="1">
                <a:off x="-1" y="6157675"/>
                <a:ext cx="987004" cy="1043223"/>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grpSp>
        <p:grpSp>
          <p:nvGrpSpPr>
            <p:cNvPr id="51" name="Gruppo 178"/>
            <p:cNvGrpSpPr/>
            <p:nvPr/>
          </p:nvGrpSpPr>
          <p:grpSpPr>
            <a:xfrm>
              <a:off x="-1" y="-1"/>
              <a:ext cx="12192003" cy="7200902"/>
              <a:chOff x="0" y="0"/>
              <a:chExt cx="12192002" cy="7200900"/>
            </a:xfrm>
          </p:grpSpPr>
          <p:sp>
            <p:nvSpPr>
              <p:cNvPr id="35" name="Connettore diritto 179"/>
              <p:cNvSpPr/>
              <p:nvPr/>
            </p:nvSpPr>
            <p:spPr>
              <a:xfrm flipH="1">
                <a:off x="5150644" y="-1"/>
                <a:ext cx="6815931" cy="7200902"/>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36" name="Connettore diritto 180"/>
              <p:cNvSpPr/>
              <p:nvPr/>
            </p:nvSpPr>
            <p:spPr>
              <a:xfrm flipH="1">
                <a:off x="3926915" y="-1"/>
                <a:ext cx="6815931" cy="7200902"/>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37" name="Connettore diritto 181"/>
              <p:cNvSpPr/>
              <p:nvPr/>
            </p:nvSpPr>
            <p:spPr>
              <a:xfrm flipH="1">
                <a:off x="2710087" y="-1"/>
                <a:ext cx="6815931" cy="7200902"/>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38" name="Connettore diritto 182"/>
              <p:cNvSpPr/>
              <p:nvPr/>
            </p:nvSpPr>
            <p:spPr>
              <a:xfrm flipH="1">
                <a:off x="1490950" y="-1"/>
                <a:ext cx="6815931" cy="7200902"/>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39" name="Connettore diritto 183"/>
              <p:cNvSpPr/>
              <p:nvPr/>
            </p:nvSpPr>
            <p:spPr>
              <a:xfrm flipH="1">
                <a:off x="269567" y="-1"/>
                <a:ext cx="6815931" cy="7200902"/>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grpSp>
            <p:nvGrpSpPr>
              <p:cNvPr id="45" name="Gruppo 184"/>
              <p:cNvGrpSpPr/>
              <p:nvPr/>
            </p:nvGrpSpPr>
            <p:grpSpPr>
              <a:xfrm>
                <a:off x="-1" y="-1"/>
                <a:ext cx="5864117" cy="6193607"/>
                <a:chOff x="0" y="0"/>
                <a:chExt cx="5864116" cy="6193606"/>
              </a:xfrm>
            </p:grpSpPr>
            <p:sp>
              <p:nvSpPr>
                <p:cNvPr id="40" name="Connettore diritto 190"/>
                <p:cNvSpPr/>
                <p:nvPr/>
              </p:nvSpPr>
              <p:spPr>
                <a:xfrm flipH="1">
                  <a:off x="-1" y="0"/>
                  <a:ext cx="5864117" cy="6193606"/>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41" name="Connettore diritto 191"/>
                <p:cNvSpPr/>
                <p:nvPr/>
              </p:nvSpPr>
              <p:spPr>
                <a:xfrm flipH="1">
                  <a:off x="-1" y="0"/>
                  <a:ext cx="4642734" cy="4906046"/>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42" name="Connettore diritto 192"/>
                <p:cNvSpPr/>
                <p:nvPr/>
              </p:nvSpPr>
              <p:spPr>
                <a:xfrm flipH="1">
                  <a:off x="0" y="-1"/>
                  <a:ext cx="3419003" cy="3629588"/>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43" name="Connettore diritto 193"/>
                <p:cNvSpPr/>
                <p:nvPr/>
              </p:nvSpPr>
              <p:spPr>
                <a:xfrm flipH="1">
                  <a:off x="0" y="0"/>
                  <a:ext cx="2209800" cy="2337793"/>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44" name="Connettore diritto 194"/>
                <p:cNvSpPr/>
                <p:nvPr/>
              </p:nvSpPr>
              <p:spPr>
                <a:xfrm flipH="1">
                  <a:off x="0" y="0"/>
                  <a:ext cx="992982" cy="1052632"/>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grpSp>
          <p:sp>
            <p:nvSpPr>
              <p:cNvPr id="46" name="Connettore diritto 185"/>
              <p:cNvSpPr/>
              <p:nvPr/>
            </p:nvSpPr>
            <p:spPr>
              <a:xfrm flipV="1">
                <a:off x="6363190" y="1062656"/>
                <a:ext cx="5828811" cy="6138242"/>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47" name="Connettore diritto 186"/>
              <p:cNvSpPr/>
              <p:nvPr/>
            </p:nvSpPr>
            <p:spPr>
              <a:xfrm flipV="1">
                <a:off x="7577220" y="2338707"/>
                <a:ext cx="4614782" cy="4862191"/>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48" name="Connettore diritto 187"/>
              <p:cNvSpPr/>
              <p:nvPr/>
            </p:nvSpPr>
            <p:spPr>
              <a:xfrm flipV="1">
                <a:off x="8793582" y="3603756"/>
                <a:ext cx="3398420" cy="3597142"/>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49" name="Connettore diritto 188"/>
              <p:cNvSpPr/>
              <p:nvPr/>
            </p:nvSpPr>
            <p:spPr>
              <a:xfrm flipV="1">
                <a:off x="9995505" y="4884003"/>
                <a:ext cx="2196497" cy="2316895"/>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sp>
            <p:nvSpPr>
              <p:cNvPr id="50" name="Connettore diritto 189"/>
              <p:cNvSpPr/>
              <p:nvPr/>
            </p:nvSpPr>
            <p:spPr>
              <a:xfrm flipV="1">
                <a:off x="11204997" y="6157675"/>
                <a:ext cx="987004" cy="1043223"/>
              </a:xfrm>
              <a:prstGeom prst="line">
                <a:avLst/>
              </a:prstGeom>
              <a:noFill/>
              <a:ln w="6350" cap="flat">
                <a:solidFill>
                  <a:schemeClr val="accent2">
                    <a:lumOff val="15488"/>
                    <a:alpha val="30000"/>
                  </a:schemeClr>
                </a:solidFill>
                <a:prstDash val="solid"/>
                <a:miter lim="800000"/>
              </a:ln>
              <a:effectLst/>
            </p:spPr>
            <p:txBody>
              <a:bodyPr wrap="square" lIns="45719" tIns="45719" rIns="45719" bIns="45719" numCol="1" anchor="t">
                <a:noAutofit/>
              </a:bodyPr>
              <a:lstStyle/>
              <a:p>
                <a:endParaRPr dirty="0"/>
              </a:p>
            </p:txBody>
          </p:sp>
        </p:grpSp>
      </p:grpSp>
      <p:sp>
        <p:nvSpPr>
          <p:cNvPr id="53" name="Slide Number"/>
          <p:cNvSpPr txBox="1">
            <a:spLocks noGrp="1"/>
          </p:cNvSpPr>
          <p:nvPr>
            <p:ph type="sldNum" sz="quarter" idx="2"/>
          </p:nvPr>
        </p:nvSpPr>
        <p:spPr>
          <a:xfrm>
            <a:off x="11324663" y="6601308"/>
            <a:ext cx="259530" cy="239271"/>
          </a:xfrm>
          <a:prstGeom prst="rect">
            <a:avLst/>
          </a:prstGeom>
          <a:ln w="12700">
            <a:miter lim="400000"/>
          </a:ln>
        </p:spPr>
        <p:txBody>
          <a:bodyPr wrap="none" lIns="45719" rIns="45719" anchor="ctr">
            <a:spAutoFit/>
          </a:bodyPr>
          <a:lstStyle>
            <a:lvl1pPr algn="r">
              <a:defRPr sz="1100">
                <a:solidFill>
                  <a:srgbClr val="424342"/>
                </a:solidFill>
              </a:defRPr>
            </a:lvl1pPr>
          </a:lstStyle>
          <a:p>
            <a:fld id="{86CB4B4D-7CA3-9044-876B-883B54F8677D}" type="slidenum">
              <a:t>‹N›</a:t>
            </a:fld>
            <a:endParaRPr dirty="0"/>
          </a:p>
        </p:txBody>
      </p:sp>
      <p:sp>
        <p:nvSpPr>
          <p:cNvPr id="54" name="Title Text"/>
          <p:cNvSpPr txBox="1">
            <a:spLocks noGrp="1"/>
          </p:cNvSpPr>
          <p:nvPr>
            <p:ph type="title"/>
          </p:nvPr>
        </p:nvSpPr>
        <p:spPr>
          <a:xfrm>
            <a:off x="609600" y="0"/>
            <a:ext cx="10972800" cy="14885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b">
            <a:normAutofit/>
          </a:bodyPr>
          <a:lstStyle/>
          <a:p>
            <a:r>
              <a:t>Title Text</a:t>
            </a:r>
          </a:p>
        </p:txBody>
      </p:sp>
      <p:sp>
        <p:nvSpPr>
          <p:cNvPr id="55" name="Body Level One…"/>
          <p:cNvSpPr txBox="1">
            <a:spLocks noGrp="1"/>
          </p:cNvSpPr>
          <p:nvPr>
            <p:ph type="body" idx="1"/>
          </p:nvPr>
        </p:nvSpPr>
        <p:spPr>
          <a:xfrm>
            <a:off x="609600" y="1680210"/>
            <a:ext cx="10972800" cy="552069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l" defTabSz="914400" rtl="0" latinLnBrk="0">
        <a:lnSpc>
          <a:spcPct val="90000"/>
        </a:lnSpc>
        <a:spcBef>
          <a:spcPts val="0"/>
        </a:spcBef>
        <a:spcAft>
          <a:spcPts val="0"/>
        </a:spcAft>
        <a:buClrTx/>
        <a:buSzTx/>
        <a:buFontTx/>
        <a:buNone/>
        <a:tabLst/>
        <a:defRPr sz="3200" b="1" i="0" u="none" strike="noStrike" cap="none" spc="0" baseline="0">
          <a:solidFill>
            <a:srgbClr val="A43F27"/>
          </a:solidFill>
          <a:uFillTx/>
          <a:latin typeface="+mn-lt"/>
          <a:ea typeface="+mn-ea"/>
          <a:cs typeface="+mn-cs"/>
          <a:sym typeface="Arial"/>
        </a:defRPr>
      </a:lvl1pPr>
      <a:lvl2pPr marL="0" marR="0" indent="0" algn="l" defTabSz="914400" rtl="0" latinLnBrk="0">
        <a:lnSpc>
          <a:spcPct val="90000"/>
        </a:lnSpc>
        <a:spcBef>
          <a:spcPts val="0"/>
        </a:spcBef>
        <a:spcAft>
          <a:spcPts val="0"/>
        </a:spcAft>
        <a:buClrTx/>
        <a:buSzTx/>
        <a:buFontTx/>
        <a:buNone/>
        <a:tabLst/>
        <a:defRPr sz="3200" b="1" i="0" u="none" strike="noStrike" cap="none" spc="0" baseline="0">
          <a:solidFill>
            <a:srgbClr val="A43F27"/>
          </a:solidFill>
          <a:uFillTx/>
          <a:latin typeface="+mn-lt"/>
          <a:ea typeface="+mn-ea"/>
          <a:cs typeface="+mn-cs"/>
          <a:sym typeface="Arial"/>
        </a:defRPr>
      </a:lvl2pPr>
      <a:lvl3pPr marL="0" marR="0" indent="0" algn="l" defTabSz="914400" rtl="0" latinLnBrk="0">
        <a:lnSpc>
          <a:spcPct val="90000"/>
        </a:lnSpc>
        <a:spcBef>
          <a:spcPts val="0"/>
        </a:spcBef>
        <a:spcAft>
          <a:spcPts val="0"/>
        </a:spcAft>
        <a:buClrTx/>
        <a:buSzTx/>
        <a:buFontTx/>
        <a:buNone/>
        <a:tabLst/>
        <a:defRPr sz="3200" b="1" i="0" u="none" strike="noStrike" cap="none" spc="0" baseline="0">
          <a:solidFill>
            <a:srgbClr val="A43F27"/>
          </a:solidFill>
          <a:uFillTx/>
          <a:latin typeface="+mn-lt"/>
          <a:ea typeface="+mn-ea"/>
          <a:cs typeface="+mn-cs"/>
          <a:sym typeface="Arial"/>
        </a:defRPr>
      </a:lvl3pPr>
      <a:lvl4pPr marL="0" marR="0" indent="0" algn="l" defTabSz="914400" rtl="0" latinLnBrk="0">
        <a:lnSpc>
          <a:spcPct val="90000"/>
        </a:lnSpc>
        <a:spcBef>
          <a:spcPts val="0"/>
        </a:spcBef>
        <a:spcAft>
          <a:spcPts val="0"/>
        </a:spcAft>
        <a:buClrTx/>
        <a:buSzTx/>
        <a:buFontTx/>
        <a:buNone/>
        <a:tabLst/>
        <a:defRPr sz="3200" b="1" i="0" u="none" strike="noStrike" cap="none" spc="0" baseline="0">
          <a:solidFill>
            <a:srgbClr val="A43F27"/>
          </a:solidFill>
          <a:uFillTx/>
          <a:latin typeface="+mn-lt"/>
          <a:ea typeface="+mn-ea"/>
          <a:cs typeface="+mn-cs"/>
          <a:sym typeface="Arial"/>
        </a:defRPr>
      </a:lvl4pPr>
      <a:lvl5pPr marL="0" marR="0" indent="0" algn="l" defTabSz="914400" rtl="0" latinLnBrk="0">
        <a:lnSpc>
          <a:spcPct val="90000"/>
        </a:lnSpc>
        <a:spcBef>
          <a:spcPts val="0"/>
        </a:spcBef>
        <a:spcAft>
          <a:spcPts val="0"/>
        </a:spcAft>
        <a:buClrTx/>
        <a:buSzTx/>
        <a:buFontTx/>
        <a:buNone/>
        <a:tabLst/>
        <a:defRPr sz="3200" b="1" i="0" u="none" strike="noStrike" cap="none" spc="0" baseline="0">
          <a:solidFill>
            <a:srgbClr val="A43F27"/>
          </a:solidFill>
          <a:uFillTx/>
          <a:latin typeface="+mn-lt"/>
          <a:ea typeface="+mn-ea"/>
          <a:cs typeface="+mn-cs"/>
          <a:sym typeface="Arial"/>
        </a:defRPr>
      </a:lvl5pPr>
      <a:lvl6pPr marL="0" marR="0" indent="0" algn="l" defTabSz="914400" rtl="0" latinLnBrk="0">
        <a:lnSpc>
          <a:spcPct val="90000"/>
        </a:lnSpc>
        <a:spcBef>
          <a:spcPts val="0"/>
        </a:spcBef>
        <a:spcAft>
          <a:spcPts val="0"/>
        </a:spcAft>
        <a:buClrTx/>
        <a:buSzTx/>
        <a:buFontTx/>
        <a:buNone/>
        <a:tabLst/>
        <a:defRPr sz="3200" b="1" i="0" u="none" strike="noStrike" cap="none" spc="0" baseline="0">
          <a:solidFill>
            <a:srgbClr val="A43F27"/>
          </a:solidFill>
          <a:uFillTx/>
          <a:latin typeface="+mn-lt"/>
          <a:ea typeface="+mn-ea"/>
          <a:cs typeface="+mn-cs"/>
          <a:sym typeface="Arial"/>
        </a:defRPr>
      </a:lvl6pPr>
      <a:lvl7pPr marL="0" marR="0" indent="0" algn="l" defTabSz="914400" rtl="0" latinLnBrk="0">
        <a:lnSpc>
          <a:spcPct val="90000"/>
        </a:lnSpc>
        <a:spcBef>
          <a:spcPts val="0"/>
        </a:spcBef>
        <a:spcAft>
          <a:spcPts val="0"/>
        </a:spcAft>
        <a:buClrTx/>
        <a:buSzTx/>
        <a:buFontTx/>
        <a:buNone/>
        <a:tabLst/>
        <a:defRPr sz="3200" b="1" i="0" u="none" strike="noStrike" cap="none" spc="0" baseline="0">
          <a:solidFill>
            <a:srgbClr val="A43F27"/>
          </a:solidFill>
          <a:uFillTx/>
          <a:latin typeface="+mn-lt"/>
          <a:ea typeface="+mn-ea"/>
          <a:cs typeface="+mn-cs"/>
          <a:sym typeface="Arial"/>
        </a:defRPr>
      </a:lvl7pPr>
      <a:lvl8pPr marL="0" marR="0" indent="0" algn="l" defTabSz="914400" rtl="0" latinLnBrk="0">
        <a:lnSpc>
          <a:spcPct val="90000"/>
        </a:lnSpc>
        <a:spcBef>
          <a:spcPts val="0"/>
        </a:spcBef>
        <a:spcAft>
          <a:spcPts val="0"/>
        </a:spcAft>
        <a:buClrTx/>
        <a:buSzTx/>
        <a:buFontTx/>
        <a:buNone/>
        <a:tabLst/>
        <a:defRPr sz="3200" b="1" i="0" u="none" strike="noStrike" cap="none" spc="0" baseline="0">
          <a:solidFill>
            <a:srgbClr val="A43F27"/>
          </a:solidFill>
          <a:uFillTx/>
          <a:latin typeface="+mn-lt"/>
          <a:ea typeface="+mn-ea"/>
          <a:cs typeface="+mn-cs"/>
          <a:sym typeface="Arial"/>
        </a:defRPr>
      </a:lvl8pPr>
      <a:lvl9pPr marL="0" marR="0" indent="0" algn="l" defTabSz="914400" rtl="0" latinLnBrk="0">
        <a:lnSpc>
          <a:spcPct val="90000"/>
        </a:lnSpc>
        <a:spcBef>
          <a:spcPts val="0"/>
        </a:spcBef>
        <a:spcAft>
          <a:spcPts val="0"/>
        </a:spcAft>
        <a:buClrTx/>
        <a:buSzTx/>
        <a:buFontTx/>
        <a:buNone/>
        <a:tabLst/>
        <a:defRPr sz="3200" b="1" i="0" u="none" strike="noStrike" cap="none" spc="0" baseline="0">
          <a:solidFill>
            <a:srgbClr val="A43F27"/>
          </a:solidFill>
          <a:uFillTx/>
          <a:latin typeface="+mn-lt"/>
          <a:ea typeface="+mn-ea"/>
          <a:cs typeface="+mn-cs"/>
          <a:sym typeface="Arial"/>
        </a:defRPr>
      </a:lvl9pPr>
    </p:titleStyle>
    <p:bodyStyle>
      <a:lvl1pPr marL="228600" marR="0" indent="-228600" algn="l" defTabSz="914400" rtl="0" latinLnBrk="0">
        <a:lnSpc>
          <a:spcPct val="90000"/>
        </a:lnSpc>
        <a:spcBef>
          <a:spcPts val="1800"/>
        </a:spcBef>
        <a:spcAft>
          <a:spcPts val="0"/>
        </a:spcAft>
        <a:buClr>
          <a:srgbClr val="A43F27"/>
        </a:buClr>
        <a:buSzPct val="100000"/>
        <a:buFont typeface="Arial"/>
        <a:buChar char="▪"/>
        <a:tabLst/>
        <a:defRPr sz="2000" b="0" i="0" u="none" strike="noStrike" cap="none" spc="0" baseline="0">
          <a:solidFill>
            <a:srgbClr val="2D2E2D"/>
          </a:solidFill>
          <a:uFillTx/>
          <a:latin typeface="+mn-lt"/>
          <a:ea typeface="+mn-ea"/>
          <a:cs typeface="+mn-cs"/>
          <a:sym typeface="Arial"/>
        </a:defRPr>
      </a:lvl1pPr>
      <a:lvl2pPr marL="477519" marR="0" indent="-203199" algn="l" defTabSz="914400" rtl="0" latinLnBrk="0">
        <a:lnSpc>
          <a:spcPct val="90000"/>
        </a:lnSpc>
        <a:spcBef>
          <a:spcPts val="1800"/>
        </a:spcBef>
        <a:spcAft>
          <a:spcPts val="0"/>
        </a:spcAft>
        <a:buClr>
          <a:srgbClr val="A43F27"/>
        </a:buClr>
        <a:buSzPct val="100000"/>
        <a:buFont typeface="Arial"/>
        <a:buChar char="▪"/>
        <a:tabLst/>
        <a:defRPr sz="2000" b="0" i="0" u="none" strike="noStrike" cap="none" spc="0" baseline="0">
          <a:solidFill>
            <a:srgbClr val="2D2E2D"/>
          </a:solidFill>
          <a:uFillTx/>
          <a:latin typeface="+mn-lt"/>
          <a:ea typeface="+mn-ea"/>
          <a:cs typeface="+mn-cs"/>
          <a:sym typeface="Arial"/>
        </a:defRPr>
      </a:lvl2pPr>
      <a:lvl3pPr marL="730646" marR="0" indent="-224234" algn="l" defTabSz="914400" rtl="0" latinLnBrk="0">
        <a:lnSpc>
          <a:spcPct val="90000"/>
        </a:lnSpc>
        <a:spcBef>
          <a:spcPts val="1800"/>
        </a:spcBef>
        <a:spcAft>
          <a:spcPts val="0"/>
        </a:spcAft>
        <a:buClr>
          <a:srgbClr val="A43F27"/>
        </a:buClr>
        <a:buSzPct val="100000"/>
        <a:buFont typeface="Arial"/>
        <a:buChar char="▪"/>
        <a:tabLst/>
        <a:defRPr sz="2000" b="0" i="0" u="none" strike="noStrike" cap="none" spc="0" baseline="0">
          <a:solidFill>
            <a:srgbClr val="2D2E2D"/>
          </a:solidFill>
          <a:uFillTx/>
          <a:latin typeface="+mn-lt"/>
          <a:ea typeface="+mn-ea"/>
          <a:cs typeface="+mn-cs"/>
          <a:sym typeface="Arial"/>
        </a:defRPr>
      </a:lvl3pPr>
      <a:lvl4pPr marL="992777" marR="0" indent="-261257" algn="l" defTabSz="914400" rtl="0" latinLnBrk="0">
        <a:lnSpc>
          <a:spcPct val="90000"/>
        </a:lnSpc>
        <a:spcBef>
          <a:spcPts val="1800"/>
        </a:spcBef>
        <a:spcAft>
          <a:spcPts val="0"/>
        </a:spcAft>
        <a:buClr>
          <a:srgbClr val="A43F27"/>
        </a:buClr>
        <a:buSzPct val="100000"/>
        <a:buFont typeface="Arial"/>
        <a:buChar char="▪"/>
        <a:tabLst/>
        <a:defRPr sz="2000" b="0" i="0" u="none" strike="noStrike" cap="none" spc="0" baseline="0">
          <a:solidFill>
            <a:srgbClr val="2D2E2D"/>
          </a:solidFill>
          <a:uFillTx/>
          <a:latin typeface="+mn-lt"/>
          <a:ea typeface="+mn-ea"/>
          <a:cs typeface="+mn-cs"/>
          <a:sym typeface="Arial"/>
        </a:defRPr>
      </a:lvl4pPr>
      <a:lvl5pPr marL="1219880" marR="0" indent="-256268" algn="l" defTabSz="914400" rtl="0" latinLnBrk="0">
        <a:lnSpc>
          <a:spcPct val="90000"/>
        </a:lnSpc>
        <a:spcBef>
          <a:spcPts val="1800"/>
        </a:spcBef>
        <a:spcAft>
          <a:spcPts val="0"/>
        </a:spcAft>
        <a:buClr>
          <a:srgbClr val="A43F27"/>
        </a:buClr>
        <a:buSzPct val="100000"/>
        <a:buFont typeface="Arial"/>
        <a:buChar char="▪"/>
        <a:tabLst/>
        <a:defRPr sz="2000" b="0" i="0" u="none" strike="noStrike" cap="none" spc="0" baseline="0">
          <a:solidFill>
            <a:srgbClr val="2D2E2D"/>
          </a:solidFill>
          <a:uFillTx/>
          <a:latin typeface="+mn-lt"/>
          <a:ea typeface="+mn-ea"/>
          <a:cs typeface="+mn-cs"/>
          <a:sym typeface="Arial"/>
        </a:defRPr>
      </a:lvl5pPr>
      <a:lvl6pPr marL="1449977" marR="0" indent="-261257" algn="l" defTabSz="914400" rtl="0" latinLnBrk="0">
        <a:lnSpc>
          <a:spcPct val="90000"/>
        </a:lnSpc>
        <a:spcBef>
          <a:spcPts val="1800"/>
        </a:spcBef>
        <a:spcAft>
          <a:spcPts val="0"/>
        </a:spcAft>
        <a:buClr>
          <a:srgbClr val="A43F27"/>
        </a:buClr>
        <a:buSzPct val="100000"/>
        <a:buFont typeface="Arial"/>
        <a:buChar char="▪"/>
        <a:tabLst/>
        <a:defRPr sz="2000" b="0" i="0" u="none" strike="noStrike" cap="none" spc="0" baseline="0">
          <a:solidFill>
            <a:srgbClr val="2D2E2D"/>
          </a:solidFill>
          <a:uFillTx/>
          <a:latin typeface="+mn-lt"/>
          <a:ea typeface="+mn-ea"/>
          <a:cs typeface="+mn-cs"/>
          <a:sym typeface="Arial"/>
        </a:defRPr>
      </a:lvl6pPr>
      <a:lvl7pPr marL="1677080" marR="0" indent="-256268" algn="l" defTabSz="914400" rtl="0" latinLnBrk="0">
        <a:lnSpc>
          <a:spcPct val="90000"/>
        </a:lnSpc>
        <a:spcBef>
          <a:spcPts val="1800"/>
        </a:spcBef>
        <a:spcAft>
          <a:spcPts val="0"/>
        </a:spcAft>
        <a:buClr>
          <a:srgbClr val="A43F27"/>
        </a:buClr>
        <a:buSzPct val="100000"/>
        <a:buFont typeface="Arial"/>
        <a:buChar char="▪"/>
        <a:tabLst/>
        <a:defRPr sz="2000" b="0" i="0" u="none" strike="noStrike" cap="none" spc="0" baseline="0">
          <a:solidFill>
            <a:srgbClr val="2D2E2D"/>
          </a:solidFill>
          <a:uFillTx/>
          <a:latin typeface="+mn-lt"/>
          <a:ea typeface="+mn-ea"/>
          <a:cs typeface="+mn-cs"/>
          <a:sym typeface="Arial"/>
        </a:defRPr>
      </a:lvl7pPr>
      <a:lvl8pPr marL="1907177" marR="0" indent="-261257" algn="l" defTabSz="914400" rtl="0" latinLnBrk="0">
        <a:lnSpc>
          <a:spcPct val="90000"/>
        </a:lnSpc>
        <a:spcBef>
          <a:spcPts val="1800"/>
        </a:spcBef>
        <a:spcAft>
          <a:spcPts val="0"/>
        </a:spcAft>
        <a:buClr>
          <a:srgbClr val="A43F27"/>
        </a:buClr>
        <a:buSzPct val="100000"/>
        <a:buFont typeface="Arial"/>
        <a:buChar char="▪"/>
        <a:tabLst/>
        <a:defRPr sz="2000" b="0" i="0" u="none" strike="noStrike" cap="none" spc="0" baseline="0">
          <a:solidFill>
            <a:srgbClr val="2D2E2D"/>
          </a:solidFill>
          <a:uFillTx/>
          <a:latin typeface="+mn-lt"/>
          <a:ea typeface="+mn-ea"/>
          <a:cs typeface="+mn-cs"/>
          <a:sym typeface="Arial"/>
        </a:defRPr>
      </a:lvl8pPr>
      <a:lvl9pPr marL="0" marR="0" indent="1878011" algn="l" defTabSz="914400" rtl="0" latinLnBrk="0">
        <a:lnSpc>
          <a:spcPct val="90000"/>
        </a:lnSpc>
        <a:spcBef>
          <a:spcPts val="1800"/>
        </a:spcBef>
        <a:spcAft>
          <a:spcPts val="0"/>
        </a:spcAft>
        <a:buClr>
          <a:srgbClr val="A43F27"/>
        </a:buClr>
        <a:buSzTx/>
        <a:buFont typeface="Arial"/>
        <a:buNone/>
        <a:tabLst/>
        <a:defRPr sz="2000" b="0" i="0" u="none" strike="noStrike" cap="none" spc="0" baseline="0">
          <a:solidFill>
            <a:srgbClr val="2D2E2D"/>
          </a:solidFill>
          <a:uFillTx/>
          <a:latin typeface="+mn-lt"/>
          <a:ea typeface="+mn-ea"/>
          <a:cs typeface="+mn-cs"/>
          <a:sym typeface="Arial"/>
        </a:defRPr>
      </a:lvl9pPr>
    </p:bodyStyle>
    <p:otherStyle>
      <a:lvl1pPr marL="0" marR="0" indent="0" algn="r" defTabSz="9144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Arial"/>
        </a:defRPr>
      </a:lvl5pPr>
      <a:lvl6pPr marL="0" marR="0" indent="2286000" algn="r" defTabSz="9144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Arial"/>
        </a:defRPr>
      </a:lvl6pPr>
      <a:lvl7pPr marL="0" marR="0" indent="2743200" algn="r" defTabSz="9144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Arial"/>
        </a:defRPr>
      </a:lvl7pPr>
      <a:lvl8pPr marL="0" marR="0" indent="3200400" algn="r" defTabSz="9144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Arial"/>
        </a:defRPr>
      </a:lvl8pPr>
      <a:lvl9pPr marL="0" marR="0" indent="3657600" algn="r" defTabSz="914400" rtl="0" latinLnBrk="0">
        <a:lnSpc>
          <a:spcPct val="100000"/>
        </a:lnSpc>
        <a:spcBef>
          <a:spcPts val="0"/>
        </a:spcBef>
        <a:spcAft>
          <a:spcPts val="0"/>
        </a:spcAft>
        <a:buClrTx/>
        <a:buSzTx/>
        <a:buFontTx/>
        <a:buNone/>
        <a:tabLst/>
        <a:defRPr sz="11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mailto:anna.baldassari@studiobaldassari.eu" TargetMode="Externa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3" name="Sottotitolo 2"/>
          <p:cNvSpPr txBox="1">
            <a:spLocks noGrp="1"/>
          </p:cNvSpPr>
          <p:nvPr>
            <p:ph type="body" sz="quarter" idx="1"/>
          </p:nvPr>
        </p:nvSpPr>
        <p:spPr>
          <a:xfrm>
            <a:off x="1021493" y="5368021"/>
            <a:ext cx="4937123" cy="1453664"/>
          </a:xfrm>
          <a:prstGeom prst="rect">
            <a:avLst/>
          </a:prstGeom>
        </p:spPr>
        <p:txBody>
          <a:bodyPr>
            <a:normAutofit/>
          </a:bodyPr>
          <a:lstStyle/>
          <a:p>
            <a:pPr defTabSz="438911">
              <a:lnSpc>
                <a:spcPct val="100000"/>
              </a:lnSpc>
              <a:defRPr sz="1727">
                <a:solidFill>
                  <a:schemeClr val="accent3">
                    <a:lumOff val="-9411"/>
                  </a:schemeClr>
                </a:solidFill>
                <a:latin typeface="Brandon Grotesque Medium"/>
                <a:ea typeface="Brandon Grotesque Medium"/>
                <a:cs typeface="Brandon Grotesque Medium"/>
                <a:sym typeface="Brandon Grotesque Medium"/>
              </a:defRPr>
            </a:pPr>
            <a:r>
              <a:rPr dirty="0">
                <a:latin typeface="Brandon Grotesque Medium"/>
              </a:rPr>
              <a:t>Dott.ssa Anna Baldassari</a:t>
            </a:r>
          </a:p>
          <a:p>
            <a:pPr defTabSz="438911">
              <a:lnSpc>
                <a:spcPct val="100000"/>
              </a:lnSpc>
              <a:defRPr sz="1727">
                <a:solidFill>
                  <a:schemeClr val="accent3">
                    <a:lumOff val="-9411"/>
                  </a:schemeClr>
                </a:solidFill>
                <a:latin typeface="Brandon Grotesque Medium"/>
                <a:ea typeface="Brandon Grotesque Medium"/>
                <a:cs typeface="Brandon Grotesque Medium"/>
                <a:sym typeface="Brandon Grotesque Medium"/>
              </a:defRPr>
            </a:pPr>
            <a:r>
              <a:rPr lang="it-IT" dirty="0">
                <a:latin typeface="Brandon Grotesque Medium"/>
              </a:rPr>
              <a:t>41121 Modena - </a:t>
            </a:r>
            <a:r>
              <a:rPr dirty="0">
                <a:latin typeface="Brandon Grotesque Medium"/>
              </a:rPr>
              <a:t>Via </a:t>
            </a:r>
            <a:r>
              <a:rPr dirty="0" err="1">
                <a:latin typeface="Brandon Grotesque Medium"/>
              </a:rPr>
              <a:t>Castellaro</a:t>
            </a:r>
            <a:r>
              <a:rPr dirty="0">
                <a:latin typeface="Brandon Grotesque Medium"/>
              </a:rPr>
              <a:t> 47</a:t>
            </a:r>
            <a:endParaRPr lang="it-IT" dirty="0">
              <a:latin typeface="Brandon Grotesque Medium"/>
            </a:endParaRPr>
          </a:p>
          <a:p>
            <a:pPr defTabSz="438911">
              <a:lnSpc>
                <a:spcPct val="100000"/>
              </a:lnSpc>
              <a:defRPr sz="1727">
                <a:solidFill>
                  <a:schemeClr val="accent3">
                    <a:lumOff val="-9411"/>
                  </a:schemeClr>
                </a:solidFill>
                <a:latin typeface="Brandon Grotesque Medium"/>
                <a:ea typeface="Brandon Grotesque Medium"/>
                <a:cs typeface="Brandon Grotesque Medium"/>
                <a:sym typeface="Brandon Grotesque Medium"/>
              </a:defRPr>
            </a:pPr>
            <a:r>
              <a:rPr lang="it-IT" dirty="0">
                <a:latin typeface="Brandon Grotesque Medium"/>
              </a:rPr>
              <a:t>Tel. 059 214241</a:t>
            </a:r>
          </a:p>
          <a:p>
            <a:pPr defTabSz="438911">
              <a:lnSpc>
                <a:spcPct val="100000"/>
              </a:lnSpc>
              <a:defRPr sz="1727">
                <a:solidFill>
                  <a:schemeClr val="accent3">
                    <a:lumOff val="-9411"/>
                  </a:schemeClr>
                </a:solidFill>
                <a:latin typeface="Brandon Grotesque Medium"/>
                <a:ea typeface="Brandon Grotesque Medium"/>
                <a:cs typeface="Brandon Grotesque Medium"/>
                <a:sym typeface="Brandon Grotesque Medium"/>
              </a:defRPr>
            </a:pPr>
            <a:r>
              <a:rPr lang="it-IT" dirty="0">
                <a:latin typeface="Brandon Grotesque Medium"/>
              </a:rPr>
              <a:t>e-</a:t>
            </a:r>
            <a:r>
              <a:rPr dirty="0">
                <a:latin typeface="Brandon Grotesque Medium"/>
              </a:rPr>
              <a:t>mail</a:t>
            </a:r>
            <a:r>
              <a:rPr lang="it-IT" dirty="0">
                <a:latin typeface="Brandon Grotesque Medium"/>
              </a:rPr>
              <a:t>: </a:t>
            </a:r>
            <a:r>
              <a:rPr dirty="0">
                <a:uFill>
                  <a:solidFill>
                    <a:schemeClr val="accent3"/>
                  </a:solidFill>
                </a:uFill>
                <a:latin typeface="Brandon Grotesque Medium"/>
              </a:rPr>
              <a:t>anna.baldassari@studiobaldassari.eu</a:t>
            </a:r>
            <a:endParaRPr dirty="0">
              <a:uFill>
                <a:solidFill>
                  <a:schemeClr val="accent3"/>
                </a:solidFill>
              </a:uFill>
              <a:latin typeface="Brandon Grotesque Medium"/>
              <a:hlinkClick r:id="rId2"/>
            </a:endParaRPr>
          </a:p>
          <a:p>
            <a:pPr defTabSz="438911">
              <a:lnSpc>
                <a:spcPct val="100000"/>
              </a:lnSpc>
              <a:defRPr sz="1727">
                <a:solidFill>
                  <a:schemeClr val="accent3">
                    <a:lumOff val="-9411"/>
                  </a:schemeClr>
                </a:solidFill>
                <a:latin typeface="Brandon Grotesque Medium"/>
                <a:ea typeface="Brandon Grotesque Medium"/>
                <a:cs typeface="Brandon Grotesque Medium"/>
                <a:sym typeface="Brandon Grotesque Medium"/>
              </a:defRPr>
            </a:pPr>
            <a:r>
              <a:rPr dirty="0">
                <a:latin typeface="Brandon Grotesque Medium"/>
              </a:rPr>
              <a:t>www.studiobaldassarimodena.com</a:t>
            </a:r>
          </a:p>
        </p:txBody>
      </p:sp>
      <p:sp>
        <p:nvSpPr>
          <p:cNvPr id="374" name="Rettangolo 5"/>
          <p:cNvSpPr txBox="1"/>
          <p:nvPr/>
        </p:nvSpPr>
        <p:spPr>
          <a:xfrm>
            <a:off x="568911" y="3021014"/>
            <a:ext cx="10309554" cy="17543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ctr">
              <a:defRPr sz="5400">
                <a:solidFill>
                  <a:schemeClr val="accent3">
                    <a:lumOff val="-9411"/>
                  </a:schemeClr>
                </a:solidFill>
                <a:effectLst>
                  <a:outerShdw blurRad="38100" dist="25400" dir="5400000" rotWithShape="0">
                    <a:srgbClr val="6E747A">
                      <a:alpha val="43000"/>
                    </a:srgbClr>
                  </a:outerShdw>
                </a:effectLst>
                <a:latin typeface="Brandon Grotesque Medium"/>
                <a:ea typeface="Brandon Grotesque Medium"/>
                <a:cs typeface="Brandon Grotesque Medium"/>
                <a:sym typeface="Brandon Grotesque Medium"/>
              </a:defRPr>
            </a:pPr>
            <a:r>
              <a:rPr dirty="0"/>
              <a:t>«</a:t>
            </a:r>
            <a:r>
              <a:rPr lang="it-IT" dirty="0"/>
              <a:t>WORKERS BUY OUT</a:t>
            </a:r>
            <a:r>
              <a:rPr dirty="0"/>
              <a:t>»</a:t>
            </a:r>
          </a:p>
          <a:p>
            <a:pPr algn="ctr">
              <a:defRPr sz="5400">
                <a:solidFill>
                  <a:srgbClr val="1D8049"/>
                </a:solidFill>
                <a:effectLst>
                  <a:outerShdw blurRad="38100" dist="25400" dir="5400000" rotWithShape="0">
                    <a:srgbClr val="6E747A">
                      <a:alpha val="43000"/>
                    </a:srgbClr>
                  </a:outerShdw>
                </a:effectLst>
                <a:latin typeface="Brandon Grotesque Medium"/>
                <a:ea typeface="Brandon Grotesque Medium"/>
                <a:cs typeface="Brandon Grotesque Medium"/>
                <a:sym typeface="Brandon Grotesque Medium"/>
              </a:defRPr>
            </a:pPr>
            <a:endParaRPr dirty="0"/>
          </a:p>
        </p:txBody>
      </p:sp>
      <p:sp>
        <p:nvSpPr>
          <p:cNvPr id="375" name="PROFILI FISCALI"/>
          <p:cNvSpPr txBox="1"/>
          <p:nvPr/>
        </p:nvSpPr>
        <p:spPr>
          <a:xfrm>
            <a:off x="2063552" y="4033735"/>
            <a:ext cx="7320272" cy="10156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defRPr sz="6000">
                <a:solidFill>
                  <a:schemeClr val="accent3">
                    <a:lumOff val="-9411"/>
                  </a:schemeClr>
                </a:solidFill>
                <a:latin typeface="Brandon Grotesque Medium"/>
                <a:ea typeface="Brandon Grotesque Medium"/>
                <a:cs typeface="Brandon Grotesque Medium"/>
                <a:sym typeface="Brandon Grotesque Medium"/>
              </a:defRPr>
            </a:lvl1pPr>
          </a:lstStyle>
          <a:p>
            <a:pPr algn="ctr"/>
            <a:r>
              <a:rPr lang="it-IT" dirty="0"/>
              <a:t>AGEVOLAZIONI </a:t>
            </a:r>
            <a:r>
              <a:rPr dirty="0"/>
              <a:t>FISCALI</a:t>
            </a:r>
          </a:p>
        </p:txBody>
      </p:sp>
      <p:sp>
        <p:nvSpPr>
          <p:cNvPr id="2" name="Rettangolo 1">
            <a:extLst>
              <a:ext uri="{FF2B5EF4-FFF2-40B4-BE49-F238E27FC236}">
                <a16:creationId xmlns:a16="http://schemas.microsoft.com/office/drawing/2014/main" id="{F90F065E-C289-4575-A4C7-4A02F2626AE1}"/>
              </a:ext>
            </a:extLst>
          </p:cNvPr>
          <p:cNvSpPr/>
          <p:nvPr/>
        </p:nvSpPr>
        <p:spPr>
          <a:xfrm>
            <a:off x="8998632" y="6076750"/>
            <a:ext cx="3002024" cy="369330"/>
          </a:xfrm>
          <a:prstGeom prst="rect">
            <a:avLst/>
          </a:prstGeom>
          <a:solidFill>
            <a:srgbClr val="FFFFFF"/>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r>
              <a:rPr lang="it-IT" dirty="0">
                <a:solidFill>
                  <a:schemeClr val="accent3">
                    <a:lumMod val="75000"/>
                  </a:schemeClr>
                </a:solidFill>
              </a:rPr>
              <a:t>22 aprile 2021</a:t>
            </a:r>
            <a:endParaRPr kumimoji="0" lang="it-IT" sz="1800" b="0" i="0" u="none" strike="noStrike" cap="none" spc="0" normalizeH="0" baseline="0" dirty="0">
              <a:ln>
                <a:noFill/>
              </a:ln>
              <a:solidFill>
                <a:schemeClr val="accent3">
                  <a:lumMod val="75000"/>
                </a:schemeClr>
              </a:solidFill>
              <a:effectLst/>
              <a:uFillTx/>
              <a:latin typeface="+mn-lt"/>
              <a:ea typeface="+mn-ea"/>
              <a:cs typeface="+mn-cs"/>
              <a:sym typeface="Arial"/>
            </a:endParaRPr>
          </a:p>
        </p:txBody>
      </p:sp>
      <p:sp>
        <p:nvSpPr>
          <p:cNvPr id="3" name="Rettangolo 2">
            <a:extLst>
              <a:ext uri="{FF2B5EF4-FFF2-40B4-BE49-F238E27FC236}">
                <a16:creationId xmlns:a16="http://schemas.microsoft.com/office/drawing/2014/main" id="{4F5A536E-D5D1-4D1B-AD5F-7ECF414F4B6E}"/>
              </a:ext>
            </a:extLst>
          </p:cNvPr>
          <p:cNvSpPr/>
          <p:nvPr/>
        </p:nvSpPr>
        <p:spPr>
          <a:xfrm>
            <a:off x="3780627" y="455598"/>
            <a:ext cx="4414800" cy="400108"/>
          </a:xfrm>
          <a:prstGeom prst="rect">
            <a:avLst/>
          </a:prstGeom>
          <a:solidFill>
            <a:srgbClr val="FFFFFF"/>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lang="it-IT" sz="2000" b="1" i="0" u="none" strike="noStrike" baseline="0" dirty="0">
                <a:latin typeface="TimesNewRomanPSMT"/>
              </a:rPr>
              <a:t>TRIBUNALE DI MODENA</a:t>
            </a:r>
            <a:endParaRPr kumimoji="0" lang="it-IT" sz="2000" b="1" i="0" u="none" strike="noStrike" cap="none" spc="0" normalizeH="0" baseline="0" dirty="0">
              <a:ln>
                <a:noFill/>
              </a:ln>
              <a:solidFill>
                <a:srgbClr val="2D2E2D"/>
              </a:solidFill>
              <a:effectLst/>
              <a:uFillTx/>
              <a:latin typeface="+mn-lt"/>
              <a:ea typeface="+mn-ea"/>
              <a:cs typeface="+mn-cs"/>
              <a:sym typeface="Arial"/>
            </a:endParaRPr>
          </a:p>
        </p:txBody>
      </p:sp>
      <p:pic>
        <p:nvPicPr>
          <p:cNvPr id="6" name="Immagine 5">
            <a:extLst>
              <a:ext uri="{FF2B5EF4-FFF2-40B4-BE49-F238E27FC236}">
                <a16:creationId xmlns:a16="http://schemas.microsoft.com/office/drawing/2014/main" id="{4FD986F4-EAAC-4289-A3F8-8F05E935E260}"/>
              </a:ext>
            </a:extLst>
          </p:cNvPr>
          <p:cNvPicPr>
            <a:picLocks noChangeAspect="1"/>
          </p:cNvPicPr>
          <p:nvPr/>
        </p:nvPicPr>
        <p:blipFill>
          <a:blip r:embed="rId3"/>
          <a:stretch>
            <a:fillRect/>
          </a:stretch>
        </p:blipFill>
        <p:spPr>
          <a:xfrm>
            <a:off x="568911" y="1622248"/>
            <a:ext cx="3696929" cy="835742"/>
          </a:xfrm>
          <a:prstGeom prst="rect">
            <a:avLst/>
          </a:prstGeom>
        </p:spPr>
      </p:pic>
      <p:pic>
        <p:nvPicPr>
          <p:cNvPr id="8" name="Immagine 7">
            <a:extLst>
              <a:ext uri="{FF2B5EF4-FFF2-40B4-BE49-F238E27FC236}">
                <a16:creationId xmlns:a16="http://schemas.microsoft.com/office/drawing/2014/main" id="{731B1C9B-6A2E-403B-A66A-8C24F05CAFD4}"/>
              </a:ext>
            </a:extLst>
          </p:cNvPr>
          <p:cNvPicPr>
            <a:picLocks noChangeAspect="1"/>
          </p:cNvPicPr>
          <p:nvPr/>
        </p:nvPicPr>
        <p:blipFill>
          <a:blip r:embed="rId4"/>
          <a:stretch>
            <a:fillRect/>
          </a:stretch>
        </p:blipFill>
        <p:spPr>
          <a:xfrm>
            <a:off x="5231904" y="1448387"/>
            <a:ext cx="2163097" cy="1385992"/>
          </a:xfrm>
          <a:prstGeom prst="rect">
            <a:avLst/>
          </a:prstGeom>
        </p:spPr>
      </p:pic>
      <p:pic>
        <p:nvPicPr>
          <p:cNvPr id="10" name="Immagine 9">
            <a:extLst>
              <a:ext uri="{FF2B5EF4-FFF2-40B4-BE49-F238E27FC236}">
                <a16:creationId xmlns:a16="http://schemas.microsoft.com/office/drawing/2014/main" id="{7D266E34-5DCB-4114-A597-D7C1054A9B1C}"/>
              </a:ext>
            </a:extLst>
          </p:cNvPr>
          <p:cNvPicPr>
            <a:picLocks noChangeAspect="1"/>
          </p:cNvPicPr>
          <p:nvPr/>
        </p:nvPicPr>
        <p:blipFill>
          <a:blip r:embed="rId5"/>
          <a:stretch>
            <a:fillRect/>
          </a:stretch>
        </p:blipFill>
        <p:spPr>
          <a:xfrm>
            <a:off x="8192387" y="1993662"/>
            <a:ext cx="1612490" cy="422787"/>
          </a:xfrm>
          <a:prstGeom prst="rect">
            <a:avLst/>
          </a:prstGeom>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2539BED3-5223-466B-AEEA-86CF14DB5BC3}"/>
              </a:ext>
            </a:extLst>
          </p:cNvPr>
          <p:cNvSpPr txBox="1"/>
          <p:nvPr/>
        </p:nvSpPr>
        <p:spPr>
          <a:xfrm>
            <a:off x="3863752" y="321267"/>
            <a:ext cx="6097464" cy="923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buFont typeface="Arial" panose="020B0604020202020204" pitchFamily="34" charset="0"/>
              <a:buChar char="•"/>
            </a:pPr>
            <a:endParaRPr lang="it-IT" dirty="0"/>
          </a:p>
          <a:p>
            <a:pPr>
              <a:buFont typeface="Arial" panose="020B0604020202020204" pitchFamily="34" charset="0"/>
              <a:buChar char="•"/>
            </a:pPr>
            <a:endParaRPr lang="it-IT" dirty="0"/>
          </a:p>
          <a:p>
            <a:pPr>
              <a:buFont typeface="Arial" panose="020B0604020202020204" pitchFamily="34" charset="0"/>
              <a:buChar char="•"/>
            </a:pPr>
            <a:endParaRPr lang="it-IT" dirty="0"/>
          </a:p>
        </p:txBody>
      </p:sp>
      <p:sp>
        <p:nvSpPr>
          <p:cNvPr id="6" name="Rettangolo 5">
            <a:extLst>
              <a:ext uri="{FF2B5EF4-FFF2-40B4-BE49-F238E27FC236}">
                <a16:creationId xmlns:a16="http://schemas.microsoft.com/office/drawing/2014/main" id="{7F2CBEB0-061F-4FF7-A462-63F3DDFF8A5C}"/>
              </a:ext>
            </a:extLst>
          </p:cNvPr>
          <p:cNvSpPr/>
          <p:nvPr/>
        </p:nvSpPr>
        <p:spPr>
          <a:xfrm>
            <a:off x="1127448" y="2016274"/>
            <a:ext cx="9721080" cy="3754872"/>
          </a:xfrm>
          <a:prstGeom prst="rect">
            <a:avLst/>
          </a:prstGeom>
          <a:solidFill>
            <a:srgbClr val="FFFFFF"/>
          </a:solidFill>
          <a:ln w="12700" cap="flat">
            <a:solidFill>
              <a:schemeClr val="accent3">
                <a:lumMod val="75000"/>
              </a:schemeClr>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algn="just"/>
            <a:r>
              <a:rPr lang="it-IT" sz="1400" dirty="0"/>
              <a:t>I ristorni costituiscono uno degli strumenti tecnici per attribuire ai soci il vantaggio mutualistico derivante dai rapporti di scambio intrattenuti con la cooperativa. </a:t>
            </a:r>
          </a:p>
          <a:p>
            <a:pPr algn="just"/>
            <a:r>
              <a:rPr lang="it-IT" sz="1400" dirty="0"/>
              <a:t>Il vantaggio mutualistico può essere attribuito ai soci attraverso un minor prezzo applicato ai soci stessi per i beni che egli acquista dalla cooperativa oppure attraverso la maggiore retribuzione che il socio percepisce</a:t>
            </a:r>
          </a:p>
          <a:p>
            <a:pPr algn="just"/>
            <a:endParaRPr lang="it-IT" sz="1400" dirty="0"/>
          </a:p>
          <a:p>
            <a:pPr algn="just"/>
            <a:r>
              <a:rPr lang="it-IT" sz="1400" dirty="0"/>
              <a:t>Dal punto di vista fiscale i ristorni sono configurabili come somme attribuite ai soci:</a:t>
            </a:r>
          </a:p>
          <a:p>
            <a:pPr algn="just"/>
            <a:endParaRPr lang="it-IT" sz="1400" dirty="0"/>
          </a:p>
          <a:p>
            <a:pPr marL="285750" indent="-285750" algn="just">
              <a:buFont typeface="Wingdings" panose="05000000000000000000" pitchFamily="2" charset="2"/>
              <a:buChar char="Ø"/>
            </a:pPr>
            <a:r>
              <a:rPr lang="it-IT" sz="1400" dirty="0"/>
              <a:t>a titolo di integrazione retributiva</a:t>
            </a:r>
          </a:p>
          <a:p>
            <a:pPr marL="285750" indent="-285750" algn="just">
              <a:buFont typeface="Wingdings" panose="05000000000000000000" pitchFamily="2" charset="2"/>
              <a:buChar char="Ø"/>
            </a:pPr>
            <a:endParaRPr lang="it-IT" sz="1400" dirty="0"/>
          </a:p>
          <a:p>
            <a:pPr marL="285750" indent="-285750" algn="just">
              <a:buFont typeface="Wingdings" panose="05000000000000000000" pitchFamily="2" charset="2"/>
              <a:buChar char="Ø"/>
            </a:pPr>
            <a:r>
              <a:rPr lang="it-IT" sz="1400" dirty="0"/>
              <a:t>ovvero erogate in sede di approvazione del bilancio, in misura non superiore al 30% dei trattamenti retributivi complessivi, da imputare o a integrazione delle retribuzione o ad incremento del capitale sociale</a:t>
            </a:r>
          </a:p>
          <a:p>
            <a:pPr marL="285750" indent="-285750" algn="just">
              <a:buFont typeface="Wingdings" panose="05000000000000000000" pitchFamily="2" charset="2"/>
              <a:buChar char="Ø"/>
            </a:pPr>
            <a:endParaRPr lang="it-IT" sz="1400" dirty="0"/>
          </a:p>
          <a:p>
            <a:pPr marL="285750" indent="-285750" algn="just">
              <a:buFont typeface="Wingdings" panose="05000000000000000000" pitchFamily="2" charset="2"/>
              <a:buChar char="Ø"/>
            </a:pPr>
            <a:r>
              <a:rPr lang="it-IT" sz="1400" dirty="0"/>
              <a:t>somme attribuite ai soci a titolo di restituzione di una parte del prezzo dei beni e servizi acquistati o di maggiore compenso per i conferimenti effettuati</a:t>
            </a:r>
          </a:p>
          <a:p>
            <a:pPr marL="285750" indent="-285750" algn="just">
              <a:buFont typeface="Wingdings" panose="05000000000000000000" pitchFamily="2" charset="2"/>
              <a:buChar char="Ø"/>
            </a:pPr>
            <a:endParaRPr lang="it-IT" sz="1400" dirty="0"/>
          </a:p>
          <a:p>
            <a:pPr marL="285750" indent="-285750" algn="just">
              <a:buFont typeface="Wingdings" panose="05000000000000000000" pitchFamily="2" charset="2"/>
              <a:buChar char="Ø"/>
            </a:pPr>
            <a:endParaRPr lang="it-IT" sz="1400" dirty="0"/>
          </a:p>
          <a:p>
            <a:pPr marL="285750" indent="-285750" algn="just">
              <a:buFont typeface="Wingdings" panose="05000000000000000000" pitchFamily="2" charset="2"/>
              <a:buChar char="Ø"/>
            </a:pPr>
            <a:endParaRPr lang="it-IT" sz="1400" dirty="0"/>
          </a:p>
        </p:txBody>
      </p:sp>
      <p:sp>
        <p:nvSpPr>
          <p:cNvPr id="7" name="Rettangolo 6">
            <a:extLst>
              <a:ext uri="{FF2B5EF4-FFF2-40B4-BE49-F238E27FC236}">
                <a16:creationId xmlns:a16="http://schemas.microsoft.com/office/drawing/2014/main" id="{47C82066-F286-4286-9E89-D7D0EC86FD0D}"/>
              </a:ext>
            </a:extLst>
          </p:cNvPr>
          <p:cNvSpPr/>
          <p:nvPr/>
        </p:nvSpPr>
        <p:spPr>
          <a:xfrm>
            <a:off x="2999656" y="968693"/>
            <a:ext cx="4590510" cy="646329"/>
          </a:xfrm>
          <a:prstGeom prst="rect">
            <a:avLst/>
          </a:prstGeom>
          <a:solidFill>
            <a:schemeClr val="accent3">
              <a:lumMod val="40000"/>
              <a:lumOff val="60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it-IT" sz="1800" b="0" i="0" u="none" strike="noStrike" cap="none" spc="0" normalizeH="0" baseline="0" dirty="0">
                <a:ln>
                  <a:noFill/>
                </a:ln>
                <a:solidFill>
                  <a:srgbClr val="2D2E2D"/>
                </a:solidFill>
                <a:effectLst/>
                <a:uFillTx/>
                <a:latin typeface="+mn-lt"/>
                <a:ea typeface="+mn-ea"/>
                <a:cs typeface="+mn-cs"/>
                <a:sym typeface="Arial"/>
              </a:rPr>
              <a:t>RISTORNI</a:t>
            </a:r>
          </a:p>
          <a:p>
            <a:pPr marL="0" marR="0" indent="0" algn="ctr" defTabSz="914400" rtl="0" fontAlgn="auto" latinLnBrk="0" hangingPunct="0">
              <a:lnSpc>
                <a:spcPct val="100000"/>
              </a:lnSpc>
              <a:spcBef>
                <a:spcPts val="0"/>
              </a:spcBef>
              <a:spcAft>
                <a:spcPts val="0"/>
              </a:spcAft>
              <a:buClrTx/>
              <a:buSzTx/>
              <a:buFontTx/>
              <a:buNone/>
              <a:tabLst/>
            </a:pPr>
            <a:endParaRPr kumimoji="0" lang="it-IT" sz="1800" b="0" i="0" u="none" strike="noStrike" cap="none" spc="0" normalizeH="0" baseline="0" dirty="0">
              <a:ln>
                <a:noFill/>
              </a:ln>
              <a:solidFill>
                <a:srgbClr val="2D2E2D"/>
              </a:solidFill>
              <a:effectLst/>
              <a:uFillTx/>
              <a:latin typeface="+mn-lt"/>
              <a:ea typeface="+mn-ea"/>
              <a:cs typeface="+mn-cs"/>
              <a:sym typeface="Arial"/>
            </a:endParaRPr>
          </a:p>
        </p:txBody>
      </p:sp>
    </p:spTree>
    <p:extLst>
      <p:ext uri="{BB962C8B-B14F-4D97-AF65-F5344CB8AC3E}">
        <p14:creationId xmlns:p14="http://schemas.microsoft.com/office/powerpoint/2010/main" val="3253276703"/>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C12B68D4-5D30-471F-A9BD-C1FD94C0C861}"/>
              </a:ext>
            </a:extLst>
          </p:cNvPr>
          <p:cNvSpPr txBox="1"/>
          <p:nvPr/>
        </p:nvSpPr>
        <p:spPr>
          <a:xfrm>
            <a:off x="2423592" y="1728242"/>
            <a:ext cx="6097464" cy="440120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endParaRPr lang="it-IT" sz="1400" dirty="0"/>
          </a:p>
          <a:p>
            <a:pPr marL="285750" indent="-285750">
              <a:buFont typeface="Wingdings" panose="05000000000000000000" pitchFamily="2" charset="2"/>
              <a:buChar char="Ø"/>
            </a:pPr>
            <a:endParaRPr lang="it-IT" sz="1400" dirty="0"/>
          </a:p>
          <a:p>
            <a:pPr marL="285750" indent="-285750" algn="just">
              <a:buFont typeface="Wingdings" panose="05000000000000000000" pitchFamily="2" charset="2"/>
              <a:buChar char="Ø"/>
            </a:pPr>
            <a:r>
              <a:rPr lang="it-IT" sz="1400" dirty="0"/>
              <a:t>i ristorni imputati ad aumento del capitale sociale non concorrono alla formazione del reddito imponibile dei soci dei soci (art.6, co.2, D.L. n.63/2002); tuttavia se successivamente distribuiti, scontano una ritenuta a titolo di imposta pari al 26% (fino al 31.12.2020) e del 12,50% (dal 1.1.2021)</a:t>
            </a:r>
          </a:p>
          <a:p>
            <a:pPr marL="285750" indent="-285750">
              <a:buFont typeface="Wingdings" panose="05000000000000000000" pitchFamily="2" charset="2"/>
              <a:buChar char="Ø"/>
            </a:pPr>
            <a:endParaRPr lang="it-IT" sz="1400" dirty="0"/>
          </a:p>
          <a:p>
            <a:pPr marL="285750" indent="-285750" algn="just">
              <a:buFont typeface="Wingdings" panose="05000000000000000000" pitchFamily="2" charset="2"/>
              <a:buChar char="Ø"/>
            </a:pPr>
            <a:r>
              <a:rPr lang="it-IT" sz="1400" dirty="0"/>
              <a:t> i ristorni erogati a titolo di restituzione di una parte del corrispettivo del bene ceduto o del servizio reso ai soci persone fisiche non sono assoggettati a tassazione</a:t>
            </a:r>
          </a:p>
          <a:p>
            <a:pPr marL="285750" indent="-285750">
              <a:buFont typeface="Wingdings" panose="05000000000000000000" pitchFamily="2" charset="2"/>
              <a:buChar char="Ø"/>
            </a:pPr>
            <a:endParaRPr lang="it-IT" sz="1400" dirty="0"/>
          </a:p>
          <a:p>
            <a:pPr marL="285750" indent="-285750" algn="just">
              <a:buFont typeface="Wingdings" panose="05000000000000000000" pitchFamily="2" charset="2"/>
              <a:buChar char="Ø"/>
            </a:pPr>
            <a:r>
              <a:rPr lang="it-IT" sz="1400" dirty="0"/>
              <a:t>i ristorni rappresentano un componente negativo deducibile per la cooperativa (art. 12, D.P.R. n. 601/81973)</a:t>
            </a:r>
          </a:p>
          <a:p>
            <a:pPr marL="285750" indent="-285750">
              <a:buFont typeface="Wingdings" panose="05000000000000000000" pitchFamily="2" charset="2"/>
              <a:buChar char="Ø"/>
            </a:pPr>
            <a:endParaRPr lang="it-IT" sz="1400" dirty="0"/>
          </a:p>
          <a:p>
            <a:pPr marL="285750" indent="-285750" algn="just">
              <a:buFont typeface="Wingdings" panose="05000000000000000000" pitchFamily="2" charset="2"/>
              <a:buChar char="Ø"/>
            </a:pPr>
            <a:r>
              <a:rPr lang="it-IT" sz="1400" dirty="0"/>
              <a:t>per le cooperative di produzione e lavoro la deducibilità è consentita fino al limite dei salari correnti aumentati del 20% (art.11, co.3, D.P.R. n.601/81973</a:t>
            </a:r>
          </a:p>
          <a:p>
            <a:pPr algn="just">
              <a:buFont typeface="Arial" panose="020B0604020202020204" pitchFamily="34" charset="0"/>
              <a:buChar char="•"/>
            </a:pPr>
            <a:endParaRPr lang="it-IT" sz="1400" dirty="0"/>
          </a:p>
          <a:p>
            <a:pPr>
              <a:buFont typeface="Arial" panose="020B0604020202020204" pitchFamily="34" charset="0"/>
              <a:buChar char="•"/>
            </a:pPr>
            <a:endParaRPr lang="it-IT" sz="1400" dirty="0"/>
          </a:p>
        </p:txBody>
      </p:sp>
      <p:sp>
        <p:nvSpPr>
          <p:cNvPr id="7" name="Rettangolo 6">
            <a:extLst>
              <a:ext uri="{FF2B5EF4-FFF2-40B4-BE49-F238E27FC236}">
                <a16:creationId xmlns:a16="http://schemas.microsoft.com/office/drawing/2014/main" id="{EB481116-5E06-488E-970B-A6AE1D5DCDC4}"/>
              </a:ext>
            </a:extLst>
          </p:cNvPr>
          <p:cNvSpPr/>
          <p:nvPr/>
        </p:nvSpPr>
        <p:spPr>
          <a:xfrm>
            <a:off x="3503712" y="859325"/>
            <a:ext cx="3744416" cy="643015"/>
          </a:xfrm>
          <a:prstGeom prst="rect">
            <a:avLst/>
          </a:prstGeom>
          <a:solidFill>
            <a:schemeClr val="accent3">
              <a:lumMod val="40000"/>
              <a:lumOff val="60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it-IT" sz="1800" b="0" i="0" u="none" strike="noStrike" cap="none" spc="0" normalizeH="0" baseline="0" dirty="0">
                <a:ln>
                  <a:noFill/>
                </a:ln>
                <a:solidFill>
                  <a:srgbClr val="2D2E2D"/>
                </a:solidFill>
                <a:effectLst/>
                <a:uFillTx/>
                <a:latin typeface="+mn-lt"/>
                <a:ea typeface="+mn-ea"/>
                <a:cs typeface="+mn-cs"/>
                <a:sym typeface="Arial"/>
              </a:rPr>
              <a:t>TASSAZIONE DEI RISTORNI</a:t>
            </a:r>
          </a:p>
          <a:p>
            <a:pPr marL="0" marR="0" indent="0" algn="ctr" defTabSz="914400" rtl="0" fontAlgn="auto" latinLnBrk="0" hangingPunct="0">
              <a:lnSpc>
                <a:spcPct val="100000"/>
              </a:lnSpc>
              <a:spcBef>
                <a:spcPts val="0"/>
              </a:spcBef>
              <a:spcAft>
                <a:spcPts val="0"/>
              </a:spcAft>
              <a:buClrTx/>
              <a:buSzTx/>
              <a:buFontTx/>
              <a:buNone/>
              <a:tabLst/>
            </a:pPr>
            <a:endParaRPr kumimoji="0" lang="it-IT" sz="1800" b="0" i="0" u="none" strike="noStrike" cap="none" spc="0" normalizeH="0" baseline="0" dirty="0">
              <a:ln>
                <a:noFill/>
              </a:ln>
              <a:solidFill>
                <a:srgbClr val="2D2E2D"/>
              </a:solidFill>
              <a:effectLst/>
              <a:uFillTx/>
              <a:latin typeface="+mn-lt"/>
              <a:ea typeface="+mn-ea"/>
              <a:cs typeface="+mn-cs"/>
              <a:sym typeface="Arial"/>
            </a:endParaRPr>
          </a:p>
        </p:txBody>
      </p:sp>
    </p:spTree>
    <p:extLst>
      <p:ext uri="{BB962C8B-B14F-4D97-AF65-F5344CB8AC3E}">
        <p14:creationId xmlns:p14="http://schemas.microsoft.com/office/powerpoint/2010/main" val="748649365"/>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037407A3-AC76-4A25-A449-A9937DF2B895}"/>
              </a:ext>
            </a:extLst>
          </p:cNvPr>
          <p:cNvSpPr/>
          <p:nvPr/>
        </p:nvSpPr>
        <p:spPr>
          <a:xfrm>
            <a:off x="1127448" y="2808362"/>
            <a:ext cx="9469052" cy="923328"/>
          </a:xfrm>
          <a:prstGeom prst="rect">
            <a:avLst/>
          </a:prstGeom>
          <a:no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r>
              <a:rPr lang="it-IT" sz="1800" dirty="0">
                <a:effectLst/>
                <a:latin typeface="Arial" panose="020B0604020202020204" pitchFamily="34" charset="0"/>
                <a:ea typeface="Times New Roman" panose="02020603050405020304" pitchFamily="18" charset="0"/>
                <a:cs typeface="Arial" panose="020B0604020202020204" pitchFamily="34" charset="0"/>
              </a:rPr>
              <a:t>Le cooperative, sia a mutualità prevalente che non prevalente - escluse le cooperative sociali di cui alla L. n. 381/1991 - non godono di particolari agevolazioni tributarie e sono sottoposte al regime normale di questa imposta previsto dal D.P.R.  n.633/1972 </a:t>
            </a:r>
            <a:endParaRPr kumimoji="0" lang="it-IT" sz="1800" b="0" i="0" u="none" strike="noStrike" cap="none" spc="0" normalizeH="0" baseline="0" dirty="0">
              <a:ln>
                <a:noFill/>
              </a:ln>
              <a:solidFill>
                <a:srgbClr val="2D2E2D"/>
              </a:solidFill>
              <a:effectLst/>
              <a:uFillTx/>
              <a:latin typeface="Arial" panose="020B0604020202020204" pitchFamily="34" charset="0"/>
              <a:cs typeface="Arial" panose="020B0604020202020204" pitchFamily="34" charset="0"/>
              <a:sym typeface="Arial"/>
            </a:endParaRPr>
          </a:p>
        </p:txBody>
      </p:sp>
      <p:sp>
        <p:nvSpPr>
          <p:cNvPr id="4" name="Rettangolo 3">
            <a:extLst>
              <a:ext uri="{FF2B5EF4-FFF2-40B4-BE49-F238E27FC236}">
                <a16:creationId xmlns:a16="http://schemas.microsoft.com/office/drawing/2014/main" id="{31E5B7D3-9895-4543-8D1F-399B62AD6B39}"/>
              </a:ext>
            </a:extLst>
          </p:cNvPr>
          <p:cNvSpPr/>
          <p:nvPr/>
        </p:nvSpPr>
        <p:spPr>
          <a:xfrm>
            <a:off x="3665730" y="714613"/>
            <a:ext cx="4590510" cy="646329"/>
          </a:xfrm>
          <a:prstGeom prst="rect">
            <a:avLst/>
          </a:prstGeom>
          <a:solidFill>
            <a:schemeClr val="accent3">
              <a:lumMod val="40000"/>
              <a:lumOff val="60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it-IT" sz="1800" b="0" i="0" u="none" strike="noStrike" cap="none" spc="0" normalizeH="0" baseline="0" dirty="0">
                <a:ln>
                  <a:noFill/>
                </a:ln>
                <a:solidFill>
                  <a:srgbClr val="2D2E2D"/>
                </a:solidFill>
                <a:effectLst/>
                <a:uFillTx/>
                <a:latin typeface="+mn-lt"/>
                <a:ea typeface="+mn-ea"/>
                <a:cs typeface="+mn-cs"/>
                <a:sym typeface="Arial"/>
              </a:rPr>
              <a:t>IMPOSTA SUL VALORE AGGIUNTO</a:t>
            </a:r>
          </a:p>
          <a:p>
            <a:pPr marL="0" marR="0" indent="0" algn="ctr" defTabSz="914400" rtl="0" fontAlgn="auto" latinLnBrk="0" hangingPunct="0">
              <a:lnSpc>
                <a:spcPct val="100000"/>
              </a:lnSpc>
              <a:spcBef>
                <a:spcPts val="0"/>
              </a:spcBef>
              <a:spcAft>
                <a:spcPts val="0"/>
              </a:spcAft>
              <a:buClrTx/>
              <a:buSzTx/>
              <a:buFontTx/>
              <a:buNone/>
              <a:tabLst/>
            </a:pPr>
            <a:endParaRPr kumimoji="0" lang="it-IT" sz="1800" b="0" i="0" u="none" strike="noStrike" cap="none" spc="0" normalizeH="0" baseline="0" dirty="0">
              <a:ln>
                <a:noFill/>
              </a:ln>
              <a:solidFill>
                <a:srgbClr val="2D2E2D"/>
              </a:solidFill>
              <a:effectLst/>
              <a:uFillTx/>
              <a:latin typeface="+mn-lt"/>
              <a:ea typeface="+mn-ea"/>
              <a:cs typeface="+mn-cs"/>
              <a:sym typeface="Arial"/>
            </a:endParaRPr>
          </a:p>
        </p:txBody>
      </p:sp>
    </p:spTree>
    <p:extLst>
      <p:ext uri="{BB962C8B-B14F-4D97-AF65-F5344CB8AC3E}">
        <p14:creationId xmlns:p14="http://schemas.microsoft.com/office/powerpoint/2010/main" val="3556979777"/>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4">
            <a:extLst>
              <a:ext uri="{FF2B5EF4-FFF2-40B4-BE49-F238E27FC236}">
                <a16:creationId xmlns:a16="http://schemas.microsoft.com/office/drawing/2014/main" id="{ADC943DA-AA05-4188-AE6E-8AD9B4336E09}"/>
              </a:ext>
            </a:extLst>
          </p:cNvPr>
          <p:cNvSpPr txBox="1">
            <a:spLocks/>
          </p:cNvSpPr>
          <p:nvPr/>
        </p:nvSpPr>
        <p:spPr>
          <a:xfrm>
            <a:off x="407369" y="149293"/>
            <a:ext cx="10657184" cy="858870"/>
          </a:xfrm>
          <a:prstGeom prst="rect">
            <a:avLst/>
          </a:prstGeom>
          <a:solidFill>
            <a:schemeClr val="accent3">
              <a:lumMod val="75000"/>
            </a:schemeClr>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b">
            <a:normAutofit/>
          </a:bodyPr>
          <a:lstStyle>
            <a:lvl1pPr marL="0" marR="0" indent="0" algn="ctr" defTabSz="886968" rtl="0" latinLnBrk="0">
              <a:lnSpc>
                <a:spcPct val="90000"/>
              </a:lnSpc>
              <a:spcBef>
                <a:spcPts val="0"/>
              </a:spcBef>
              <a:spcAft>
                <a:spcPts val="0"/>
              </a:spcAft>
              <a:buClrTx/>
              <a:buSzTx/>
              <a:buFontTx/>
              <a:buNone/>
              <a:tabLst/>
              <a:defRPr sz="5044" b="0" i="0" u="none" strike="noStrike" cap="none" spc="0" baseline="0">
                <a:solidFill>
                  <a:schemeClr val="accent3">
                    <a:lumOff val="-9411"/>
                  </a:schemeClr>
                </a:solidFill>
                <a:uFillTx/>
                <a:latin typeface="Brandon Grotesque Medium"/>
                <a:ea typeface="Brandon Grotesque Medium"/>
                <a:cs typeface="Brandon Grotesque Medium"/>
                <a:sym typeface="Brandon Grotesque Medium"/>
              </a:defRPr>
            </a:lvl1pPr>
            <a:lvl2pPr marL="0" marR="0" indent="0" algn="l" defTabSz="914400" rtl="0" latinLnBrk="0">
              <a:lnSpc>
                <a:spcPct val="90000"/>
              </a:lnSpc>
              <a:spcBef>
                <a:spcPts val="0"/>
              </a:spcBef>
              <a:spcAft>
                <a:spcPts val="0"/>
              </a:spcAft>
              <a:buClrTx/>
              <a:buSzTx/>
              <a:buFontTx/>
              <a:buNone/>
              <a:tabLst/>
              <a:defRPr sz="3200" b="1" i="0" u="none" strike="noStrike" cap="none" spc="0" baseline="0">
                <a:solidFill>
                  <a:srgbClr val="A43F27"/>
                </a:solidFill>
                <a:uFillTx/>
                <a:latin typeface="+mn-lt"/>
                <a:ea typeface="+mn-ea"/>
                <a:cs typeface="+mn-cs"/>
                <a:sym typeface="Arial"/>
              </a:defRPr>
            </a:lvl2pPr>
            <a:lvl3pPr marL="0" marR="0" indent="0" algn="l" defTabSz="914400" rtl="0" latinLnBrk="0">
              <a:lnSpc>
                <a:spcPct val="90000"/>
              </a:lnSpc>
              <a:spcBef>
                <a:spcPts val="0"/>
              </a:spcBef>
              <a:spcAft>
                <a:spcPts val="0"/>
              </a:spcAft>
              <a:buClrTx/>
              <a:buSzTx/>
              <a:buFontTx/>
              <a:buNone/>
              <a:tabLst/>
              <a:defRPr sz="3200" b="1" i="0" u="none" strike="noStrike" cap="none" spc="0" baseline="0">
                <a:solidFill>
                  <a:srgbClr val="A43F27"/>
                </a:solidFill>
                <a:uFillTx/>
                <a:latin typeface="+mn-lt"/>
                <a:ea typeface="+mn-ea"/>
                <a:cs typeface="+mn-cs"/>
                <a:sym typeface="Arial"/>
              </a:defRPr>
            </a:lvl3pPr>
            <a:lvl4pPr marL="0" marR="0" indent="0" algn="l" defTabSz="914400" rtl="0" latinLnBrk="0">
              <a:lnSpc>
                <a:spcPct val="90000"/>
              </a:lnSpc>
              <a:spcBef>
                <a:spcPts val="0"/>
              </a:spcBef>
              <a:spcAft>
                <a:spcPts val="0"/>
              </a:spcAft>
              <a:buClrTx/>
              <a:buSzTx/>
              <a:buFontTx/>
              <a:buNone/>
              <a:tabLst/>
              <a:defRPr sz="3200" b="1" i="0" u="none" strike="noStrike" cap="none" spc="0" baseline="0">
                <a:solidFill>
                  <a:srgbClr val="A43F27"/>
                </a:solidFill>
                <a:uFillTx/>
                <a:latin typeface="+mn-lt"/>
                <a:ea typeface="+mn-ea"/>
                <a:cs typeface="+mn-cs"/>
                <a:sym typeface="Arial"/>
              </a:defRPr>
            </a:lvl4pPr>
            <a:lvl5pPr marL="0" marR="0" indent="0" algn="l" defTabSz="914400" rtl="0" latinLnBrk="0">
              <a:lnSpc>
                <a:spcPct val="90000"/>
              </a:lnSpc>
              <a:spcBef>
                <a:spcPts val="0"/>
              </a:spcBef>
              <a:spcAft>
                <a:spcPts val="0"/>
              </a:spcAft>
              <a:buClrTx/>
              <a:buSzTx/>
              <a:buFontTx/>
              <a:buNone/>
              <a:tabLst/>
              <a:defRPr sz="3200" b="1" i="0" u="none" strike="noStrike" cap="none" spc="0" baseline="0">
                <a:solidFill>
                  <a:srgbClr val="A43F27"/>
                </a:solidFill>
                <a:uFillTx/>
                <a:latin typeface="+mn-lt"/>
                <a:ea typeface="+mn-ea"/>
                <a:cs typeface="+mn-cs"/>
                <a:sym typeface="Arial"/>
              </a:defRPr>
            </a:lvl5pPr>
            <a:lvl6pPr marL="0" marR="0" indent="0" algn="l" defTabSz="914400" rtl="0" latinLnBrk="0">
              <a:lnSpc>
                <a:spcPct val="90000"/>
              </a:lnSpc>
              <a:spcBef>
                <a:spcPts val="0"/>
              </a:spcBef>
              <a:spcAft>
                <a:spcPts val="0"/>
              </a:spcAft>
              <a:buClrTx/>
              <a:buSzTx/>
              <a:buFontTx/>
              <a:buNone/>
              <a:tabLst/>
              <a:defRPr sz="3200" b="1" i="0" u="none" strike="noStrike" cap="none" spc="0" baseline="0">
                <a:solidFill>
                  <a:srgbClr val="A43F27"/>
                </a:solidFill>
                <a:uFillTx/>
                <a:latin typeface="+mn-lt"/>
                <a:ea typeface="+mn-ea"/>
                <a:cs typeface="+mn-cs"/>
                <a:sym typeface="Arial"/>
              </a:defRPr>
            </a:lvl6pPr>
            <a:lvl7pPr marL="0" marR="0" indent="0" algn="l" defTabSz="914400" rtl="0" latinLnBrk="0">
              <a:lnSpc>
                <a:spcPct val="90000"/>
              </a:lnSpc>
              <a:spcBef>
                <a:spcPts val="0"/>
              </a:spcBef>
              <a:spcAft>
                <a:spcPts val="0"/>
              </a:spcAft>
              <a:buClrTx/>
              <a:buSzTx/>
              <a:buFontTx/>
              <a:buNone/>
              <a:tabLst/>
              <a:defRPr sz="3200" b="1" i="0" u="none" strike="noStrike" cap="none" spc="0" baseline="0">
                <a:solidFill>
                  <a:srgbClr val="A43F27"/>
                </a:solidFill>
                <a:uFillTx/>
                <a:latin typeface="+mn-lt"/>
                <a:ea typeface="+mn-ea"/>
                <a:cs typeface="+mn-cs"/>
                <a:sym typeface="Arial"/>
              </a:defRPr>
            </a:lvl7pPr>
            <a:lvl8pPr marL="0" marR="0" indent="0" algn="l" defTabSz="914400" rtl="0" latinLnBrk="0">
              <a:lnSpc>
                <a:spcPct val="90000"/>
              </a:lnSpc>
              <a:spcBef>
                <a:spcPts val="0"/>
              </a:spcBef>
              <a:spcAft>
                <a:spcPts val="0"/>
              </a:spcAft>
              <a:buClrTx/>
              <a:buSzTx/>
              <a:buFontTx/>
              <a:buNone/>
              <a:tabLst/>
              <a:defRPr sz="3200" b="1" i="0" u="none" strike="noStrike" cap="none" spc="0" baseline="0">
                <a:solidFill>
                  <a:srgbClr val="A43F27"/>
                </a:solidFill>
                <a:uFillTx/>
                <a:latin typeface="+mn-lt"/>
                <a:ea typeface="+mn-ea"/>
                <a:cs typeface="+mn-cs"/>
                <a:sym typeface="Arial"/>
              </a:defRPr>
            </a:lvl8pPr>
            <a:lvl9pPr marL="0" marR="0" indent="0" algn="l" defTabSz="914400" rtl="0" latinLnBrk="0">
              <a:lnSpc>
                <a:spcPct val="90000"/>
              </a:lnSpc>
              <a:spcBef>
                <a:spcPts val="0"/>
              </a:spcBef>
              <a:spcAft>
                <a:spcPts val="0"/>
              </a:spcAft>
              <a:buClrTx/>
              <a:buSzTx/>
              <a:buFontTx/>
              <a:buNone/>
              <a:tabLst/>
              <a:defRPr sz="3200" b="1" i="0" u="none" strike="noStrike" cap="none" spc="0" baseline="0">
                <a:solidFill>
                  <a:srgbClr val="A43F27"/>
                </a:solidFill>
                <a:uFillTx/>
                <a:latin typeface="+mn-lt"/>
                <a:ea typeface="+mn-ea"/>
                <a:cs typeface="+mn-cs"/>
                <a:sym typeface="Arial"/>
              </a:defRPr>
            </a:lvl9pPr>
          </a:lstStyle>
          <a:p>
            <a:pPr hangingPunct="1"/>
            <a:r>
              <a:rPr lang="it-IT" sz="3200" dirty="0">
                <a:solidFill>
                  <a:schemeClr val="tx2">
                    <a:lumMod val="20000"/>
                    <a:lumOff val="80000"/>
                  </a:schemeClr>
                </a:solidFill>
              </a:rPr>
              <a:t>AGEVOLAZIONI</a:t>
            </a:r>
            <a:r>
              <a:rPr lang="it-IT" sz="4000" dirty="0">
                <a:solidFill>
                  <a:schemeClr val="tx2">
                    <a:lumMod val="20000"/>
                    <a:lumOff val="80000"/>
                  </a:schemeClr>
                </a:solidFill>
              </a:rPr>
              <a:t> </a:t>
            </a:r>
            <a:r>
              <a:rPr lang="it-IT" sz="3200" dirty="0">
                <a:solidFill>
                  <a:schemeClr val="tx2">
                    <a:lumMod val="20000"/>
                    <a:lumOff val="80000"/>
                  </a:schemeClr>
                </a:solidFill>
              </a:rPr>
              <a:t>A FAVORE DEI LAVORATORI</a:t>
            </a:r>
          </a:p>
        </p:txBody>
      </p:sp>
      <p:sp>
        <p:nvSpPr>
          <p:cNvPr id="4" name="Rettangolo 3">
            <a:extLst>
              <a:ext uri="{FF2B5EF4-FFF2-40B4-BE49-F238E27FC236}">
                <a16:creationId xmlns:a16="http://schemas.microsoft.com/office/drawing/2014/main" id="{C50B22EE-D692-455A-B472-4D28EC23FAB3}"/>
              </a:ext>
            </a:extLst>
          </p:cNvPr>
          <p:cNvSpPr/>
          <p:nvPr/>
        </p:nvSpPr>
        <p:spPr>
          <a:xfrm>
            <a:off x="263352" y="3068896"/>
            <a:ext cx="3744416" cy="553996"/>
          </a:xfrm>
          <a:prstGeom prst="rect">
            <a:avLst/>
          </a:prstGeom>
          <a:solidFill>
            <a:schemeClr val="accent3">
              <a:lumMod val="40000"/>
              <a:lumOff val="60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lang="it-IT" b="1" dirty="0"/>
              <a:t>NASPI</a:t>
            </a:r>
          </a:p>
          <a:p>
            <a:pPr marL="0" marR="0" indent="0" algn="ctr" defTabSz="914400" rtl="0" fontAlgn="auto" latinLnBrk="0" hangingPunct="0">
              <a:lnSpc>
                <a:spcPct val="100000"/>
              </a:lnSpc>
              <a:spcBef>
                <a:spcPts val="0"/>
              </a:spcBef>
              <a:spcAft>
                <a:spcPts val="0"/>
              </a:spcAft>
              <a:buClrTx/>
              <a:buSzTx/>
              <a:buFontTx/>
              <a:buNone/>
              <a:tabLst/>
            </a:pPr>
            <a:r>
              <a:rPr lang="it-IT" sz="1200" dirty="0"/>
              <a:t>(Nuova Assicurazione Sociale per l'Impiego)</a:t>
            </a:r>
            <a:endParaRPr kumimoji="0" lang="it-IT" sz="1200" i="0" u="none" strike="noStrike" cap="none" spc="0" normalizeH="0" baseline="0" dirty="0">
              <a:ln>
                <a:noFill/>
              </a:ln>
              <a:solidFill>
                <a:srgbClr val="2D2E2D"/>
              </a:solidFill>
              <a:effectLst/>
              <a:uFillTx/>
              <a:latin typeface="+mn-lt"/>
              <a:ea typeface="+mn-ea"/>
              <a:cs typeface="+mn-cs"/>
              <a:sym typeface="Arial"/>
            </a:endParaRPr>
          </a:p>
        </p:txBody>
      </p:sp>
      <p:sp>
        <p:nvSpPr>
          <p:cNvPr id="6" name="CasellaDiTesto 5">
            <a:extLst>
              <a:ext uri="{FF2B5EF4-FFF2-40B4-BE49-F238E27FC236}">
                <a16:creationId xmlns:a16="http://schemas.microsoft.com/office/drawing/2014/main" id="{D255C8D3-6818-485E-9541-34182E4AE870}"/>
              </a:ext>
            </a:extLst>
          </p:cNvPr>
          <p:cNvSpPr txBox="1"/>
          <p:nvPr/>
        </p:nvSpPr>
        <p:spPr>
          <a:xfrm>
            <a:off x="4799856" y="1368202"/>
            <a:ext cx="6097464" cy="1600438"/>
          </a:xfrm>
          <a:prstGeom prst="rect">
            <a:avLst/>
          </a:prstGeom>
          <a:noFill/>
          <a:ln w="3175" cap="flat">
            <a:solidFill>
              <a:schemeClr val="accent3">
                <a:lumMod val="60000"/>
                <a:lumOff val="40000"/>
              </a:schemeClr>
            </a:solidFill>
            <a:miter lim="400000"/>
          </a:ln>
          <a:effectLst/>
          <a:sp3d/>
        </p:spPr>
        <p:style>
          <a:lnRef idx="0">
            <a:scrgbClr r="0" g="0" b="0"/>
          </a:lnRef>
          <a:fillRef idx="0">
            <a:scrgbClr r="0" g="0" b="0"/>
          </a:fillRef>
          <a:effectRef idx="0">
            <a:scrgbClr r="0" g="0" b="0"/>
          </a:effectRef>
          <a:fontRef idx="none"/>
        </p:style>
        <p:txBody>
          <a:bodyPr wrap="square">
            <a:spAutoFit/>
          </a:bodyPr>
          <a:lstStyle/>
          <a:p>
            <a:r>
              <a:rPr lang="it-IT" sz="1400" dirty="0"/>
              <a:t>La NASPI spetta a tutti i </a:t>
            </a:r>
            <a:r>
              <a:rPr lang="it-IT" sz="1400" b="1" dirty="0"/>
              <a:t>lavoratori con rapporto di lavoro subordinato che hanno perduto involontariamente l'occupazione</a:t>
            </a:r>
            <a:r>
              <a:rPr lang="it-IT" sz="1400" dirty="0"/>
              <a:t>, compresi:</a:t>
            </a:r>
          </a:p>
          <a:p>
            <a:pPr>
              <a:buFont typeface="Arial" panose="020B0604020202020204" pitchFamily="34" charset="0"/>
              <a:buChar char="•"/>
            </a:pPr>
            <a:r>
              <a:rPr lang="it-IT" sz="1400" dirty="0"/>
              <a:t>apprendisti;</a:t>
            </a:r>
          </a:p>
          <a:p>
            <a:pPr>
              <a:buFont typeface="Arial" panose="020B0604020202020204" pitchFamily="34" charset="0"/>
              <a:buChar char="•"/>
            </a:pPr>
            <a:r>
              <a:rPr lang="it-IT" sz="1400" dirty="0"/>
              <a:t>soci lavoratori di cooperative con rapporto di lavoro subordinato con le medesime cooperative;</a:t>
            </a:r>
          </a:p>
          <a:p>
            <a:pPr>
              <a:buFont typeface="Arial" panose="020B0604020202020204" pitchFamily="34" charset="0"/>
              <a:buChar char="•"/>
            </a:pPr>
            <a:r>
              <a:rPr lang="it-IT" sz="1400" dirty="0"/>
              <a:t>personale artistico con rapporto di lavoro subordinato;</a:t>
            </a:r>
          </a:p>
          <a:p>
            <a:pPr>
              <a:buFont typeface="Arial" panose="020B0604020202020204" pitchFamily="34" charset="0"/>
              <a:buChar char="•"/>
            </a:pPr>
            <a:r>
              <a:rPr lang="it-IT" sz="1400" dirty="0"/>
              <a:t>dipendenti a tempo determinato delle pubbliche amministrazioni.</a:t>
            </a:r>
          </a:p>
        </p:txBody>
      </p:sp>
      <p:sp>
        <p:nvSpPr>
          <p:cNvPr id="8" name="CasellaDiTesto 7">
            <a:extLst>
              <a:ext uri="{FF2B5EF4-FFF2-40B4-BE49-F238E27FC236}">
                <a16:creationId xmlns:a16="http://schemas.microsoft.com/office/drawing/2014/main" id="{2BA10D72-0B7D-4830-86DB-D11C43B59138}"/>
              </a:ext>
            </a:extLst>
          </p:cNvPr>
          <p:cNvSpPr txBox="1"/>
          <p:nvPr/>
        </p:nvSpPr>
        <p:spPr>
          <a:xfrm>
            <a:off x="4799856" y="3168402"/>
            <a:ext cx="6097464" cy="2462213"/>
          </a:xfrm>
          <a:prstGeom prst="rect">
            <a:avLst/>
          </a:prstGeom>
          <a:noFill/>
          <a:ln w="12700" cap="flat">
            <a:solidFill>
              <a:schemeClr val="accent3">
                <a:lumMod val="60000"/>
                <a:lumOff val="40000"/>
              </a:schemeClr>
            </a:solidFill>
            <a:miter lim="400000"/>
          </a:ln>
          <a:effectLst/>
          <a:sp3d/>
        </p:spPr>
        <p:style>
          <a:lnRef idx="0">
            <a:scrgbClr r="0" g="0" b="0"/>
          </a:lnRef>
          <a:fillRef idx="0">
            <a:scrgbClr r="0" g="0" b="0"/>
          </a:fillRef>
          <a:effectRef idx="0">
            <a:scrgbClr r="0" g="0" b="0"/>
          </a:effectRef>
          <a:fontRef idx="none"/>
        </p:style>
        <p:txBody>
          <a:bodyPr wrap="square">
            <a:spAutoFit/>
          </a:bodyPr>
          <a:lstStyle/>
          <a:p>
            <a:r>
              <a:rPr lang="it-IT" sz="1400" dirty="0"/>
              <a:t>La NASPI è generalmente pari al 75% della retribuzione media mensile imponibile ai fini previdenziali degli ultimi quattro anni e viene corrisposta:</a:t>
            </a:r>
          </a:p>
          <a:p>
            <a:endParaRPr lang="it-IT" sz="1400" dirty="0"/>
          </a:p>
          <a:p>
            <a:pPr marL="285750" indent="-285750">
              <a:buFont typeface="Arial" panose="020B0604020202020204" pitchFamily="34" charset="0"/>
              <a:buChar char="•"/>
            </a:pPr>
            <a:r>
              <a:rPr lang="it-IT" sz="1400" dirty="0">
                <a:effectLst>
                  <a:outerShdw blurRad="38100" dist="38100" dir="2700000" algn="tl">
                    <a:srgbClr val="000000">
                      <a:alpha val="43137"/>
                    </a:srgbClr>
                  </a:outerShdw>
                </a:effectLst>
              </a:rPr>
              <a:t>mensilmente </a:t>
            </a:r>
            <a:r>
              <a:rPr lang="it-IT" sz="1400" dirty="0"/>
              <a:t>per un numero di settimane pari alla metà delle settimane contributive presenti negli ultimi quattro anni</a:t>
            </a:r>
          </a:p>
          <a:p>
            <a:endParaRPr lang="it-IT" sz="1400" dirty="0"/>
          </a:p>
          <a:p>
            <a:pPr marL="285750" indent="-285750">
              <a:buFont typeface="Arial" panose="020B0604020202020204" pitchFamily="34" charset="0"/>
              <a:buChar char="•"/>
            </a:pPr>
            <a:r>
              <a:rPr lang="it-IT" sz="1400" dirty="0">
                <a:effectLst>
                  <a:outerShdw blurRad="38100" dist="38100" dir="2700000" algn="tl">
                    <a:srgbClr val="000000">
                      <a:alpha val="43137"/>
                    </a:srgbClr>
                  </a:outerShdw>
                </a:effectLst>
              </a:rPr>
              <a:t>in unica soluzione </a:t>
            </a:r>
            <a:r>
              <a:rPr lang="it-IT" sz="1400" dirty="0"/>
              <a:t>nel caso di:</a:t>
            </a:r>
          </a:p>
          <a:p>
            <a:pPr marL="285750" lvl="2" indent="-285750">
              <a:buFont typeface="Wingdings" panose="05000000000000000000" pitchFamily="2" charset="2"/>
              <a:buChar char="Ø"/>
            </a:pPr>
            <a:r>
              <a:rPr lang="it-IT" sz="1400" dirty="0"/>
              <a:t>avvio di  un'attività lavorativa autonoma o d'impresa</a:t>
            </a:r>
          </a:p>
          <a:p>
            <a:pPr marL="285750" lvl="1" indent="-285750">
              <a:buFont typeface="Wingdings" panose="05000000000000000000" pitchFamily="2" charset="2"/>
              <a:buChar char="Ø"/>
            </a:pPr>
            <a:r>
              <a:rPr lang="it-IT" sz="1400" dirty="0"/>
              <a:t>sottoscrizione di una quota di capitale sociale di una cooperativa, nella quale il rapporto mutualistico ha come oggetto la prestazione di attività lavorativa da parte del socio (WBO) – art.8, </a:t>
            </a:r>
            <a:r>
              <a:rPr lang="it-IT" sz="1400" dirty="0" err="1"/>
              <a:t>D.Lgs.</a:t>
            </a:r>
            <a:r>
              <a:rPr lang="it-IT" sz="1400" dirty="0"/>
              <a:t> n.22/2015</a:t>
            </a:r>
          </a:p>
        </p:txBody>
      </p:sp>
      <p:sp>
        <p:nvSpPr>
          <p:cNvPr id="12" name="Rettangolo 11">
            <a:extLst>
              <a:ext uri="{FF2B5EF4-FFF2-40B4-BE49-F238E27FC236}">
                <a16:creationId xmlns:a16="http://schemas.microsoft.com/office/drawing/2014/main" id="{6294B723-084E-4FB3-A66D-7499F522B70D}"/>
              </a:ext>
            </a:extLst>
          </p:cNvPr>
          <p:cNvSpPr/>
          <p:nvPr/>
        </p:nvSpPr>
        <p:spPr>
          <a:xfrm>
            <a:off x="4830389" y="5794515"/>
            <a:ext cx="6097464" cy="1169549"/>
          </a:xfrm>
          <a:prstGeom prst="rect">
            <a:avLst/>
          </a:prstGeom>
          <a:solidFill>
            <a:srgbClr val="FFFFFF"/>
          </a:solidFill>
          <a:ln w="3175" cap="flat">
            <a:solidFill>
              <a:schemeClr val="accent3">
                <a:lumMod val="60000"/>
                <a:lumOff val="40000"/>
              </a:schemeClr>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400" b="0" i="0" u="none" strike="noStrike" cap="none" normalizeH="0" baseline="0" dirty="0">
                <a:ln>
                  <a:noFill/>
                </a:ln>
                <a:solidFill>
                  <a:schemeClr val="tx1"/>
                </a:solidFill>
                <a:effectLst/>
                <a:latin typeface="Arial Unicode MS"/>
              </a:rPr>
              <a:t>La liquidazione anticipata in un'unica soluzione della </a:t>
            </a:r>
            <a:r>
              <a:rPr kumimoji="0" lang="it-IT" altLang="it-IT" sz="1400" b="0" i="0" u="none" strike="noStrike" cap="none" normalizeH="0" baseline="0" dirty="0" err="1">
                <a:ln>
                  <a:noFill/>
                </a:ln>
                <a:solidFill>
                  <a:schemeClr val="tx1"/>
                </a:solidFill>
                <a:effectLst/>
                <a:latin typeface="Arial Unicode MS"/>
              </a:rPr>
              <a:t>NASpI</a:t>
            </a:r>
            <a:r>
              <a:rPr kumimoji="0" lang="it-IT" altLang="it-IT" sz="1400" b="0" i="0" u="none" strike="noStrike" cap="none" normalizeH="0" baseline="0" dirty="0">
                <a:ln>
                  <a:noFill/>
                </a:ln>
                <a:solidFill>
                  <a:schemeClr val="tx1"/>
                </a:solidFill>
                <a:effectLst/>
                <a:latin typeface="Arial Unicode MS"/>
              </a:rPr>
              <a:t> destinata alla sottoscrizione di capitale sociale di una cooperativa nella quale  il rapporto mutualistico ha ad oggetto la prestazione di attività lavorativa da parte del socio, si considera </a:t>
            </a:r>
            <a:r>
              <a:rPr kumimoji="0" lang="it-IT" altLang="it-IT" sz="1400" b="1" i="0" u="none" strike="noStrike" cap="none" normalizeH="0" baseline="0" dirty="0">
                <a:ln>
                  <a:noFill/>
                </a:ln>
                <a:solidFill>
                  <a:schemeClr val="tx1"/>
                </a:solidFill>
                <a:effectLst/>
                <a:latin typeface="Arial Unicode MS"/>
              </a:rPr>
              <a:t>non imponibile </a:t>
            </a:r>
            <a:r>
              <a:rPr kumimoji="0" lang="it-IT" altLang="it-IT" sz="1400" b="0" i="0" u="none" strike="noStrike" cap="none" normalizeH="0" baseline="0" dirty="0">
                <a:ln>
                  <a:noFill/>
                </a:ln>
                <a:solidFill>
                  <a:schemeClr val="tx1"/>
                </a:solidFill>
                <a:effectLst/>
                <a:latin typeface="Arial Unicode MS"/>
              </a:rPr>
              <a:t>ai fini dell'imposta sul reddito delle persone fisiche (art.1, co.12, L. n. 160/2019)</a:t>
            </a:r>
            <a:endParaRPr kumimoji="0" lang="it-IT" altLang="it-IT" sz="1400" b="0" i="0" u="none" strike="noStrike" cap="none" normalizeH="0" baseline="0" dirty="0">
              <a:ln>
                <a:noFill/>
              </a:ln>
              <a:solidFill>
                <a:schemeClr val="tx1"/>
              </a:solidFill>
              <a:effectLst/>
              <a:latin typeface="Arial" panose="020B0604020202020204" pitchFamily="34" charset="0"/>
            </a:endParaRPr>
          </a:p>
        </p:txBody>
      </p:sp>
      <p:cxnSp>
        <p:nvCxnSpPr>
          <p:cNvPr id="14" name="Connettore 2 13">
            <a:extLst>
              <a:ext uri="{FF2B5EF4-FFF2-40B4-BE49-F238E27FC236}">
                <a16:creationId xmlns:a16="http://schemas.microsoft.com/office/drawing/2014/main" id="{BF678144-E916-4447-96CE-5EE5851549FB}"/>
              </a:ext>
            </a:extLst>
          </p:cNvPr>
          <p:cNvCxnSpPr>
            <a:cxnSpLocks/>
          </p:cNvCxnSpPr>
          <p:nvPr/>
        </p:nvCxnSpPr>
        <p:spPr>
          <a:xfrm flipV="1">
            <a:off x="4007768" y="2365131"/>
            <a:ext cx="704909" cy="866390"/>
          </a:xfrm>
          <a:prstGeom prst="straightConnector1">
            <a:avLst/>
          </a:prstGeom>
          <a:noFill/>
          <a:ln w="12700" cap="flat">
            <a:solidFill>
              <a:schemeClr val="accent3">
                <a:lumMod val="75000"/>
              </a:schemeClr>
            </a:solidFill>
            <a:prstDash val="solid"/>
            <a:miter lim="800000"/>
            <a:tailEnd type="triangle"/>
          </a:ln>
          <a:effectLst/>
          <a:sp3d/>
        </p:spPr>
        <p:style>
          <a:lnRef idx="0">
            <a:scrgbClr r="0" g="0" b="0"/>
          </a:lnRef>
          <a:fillRef idx="0">
            <a:scrgbClr r="0" g="0" b="0"/>
          </a:fillRef>
          <a:effectRef idx="0">
            <a:scrgbClr r="0" g="0" b="0"/>
          </a:effectRef>
          <a:fontRef idx="none"/>
        </p:style>
      </p:cxnSp>
      <p:cxnSp>
        <p:nvCxnSpPr>
          <p:cNvPr id="16" name="Connettore 2 15">
            <a:extLst>
              <a:ext uri="{FF2B5EF4-FFF2-40B4-BE49-F238E27FC236}">
                <a16:creationId xmlns:a16="http://schemas.microsoft.com/office/drawing/2014/main" id="{F6604979-92D8-48BD-9DB1-8BD77FF6BC79}"/>
              </a:ext>
            </a:extLst>
          </p:cNvPr>
          <p:cNvCxnSpPr>
            <a:cxnSpLocks/>
          </p:cNvCxnSpPr>
          <p:nvPr/>
        </p:nvCxnSpPr>
        <p:spPr>
          <a:xfrm>
            <a:off x="4007768" y="3228446"/>
            <a:ext cx="709228" cy="685188"/>
          </a:xfrm>
          <a:prstGeom prst="straightConnector1">
            <a:avLst/>
          </a:prstGeom>
          <a:noFill/>
          <a:ln w="12700" cap="flat">
            <a:solidFill>
              <a:schemeClr val="accent3">
                <a:lumMod val="75000"/>
              </a:schemeClr>
            </a:solidFill>
            <a:prstDash val="solid"/>
            <a:miter lim="800000"/>
            <a:tailEnd type="triangle"/>
          </a:ln>
          <a:effectLst/>
          <a:sp3d/>
        </p:spPr>
        <p:style>
          <a:lnRef idx="0">
            <a:scrgbClr r="0" g="0" b="0"/>
          </a:lnRef>
          <a:fillRef idx="0">
            <a:scrgbClr r="0" g="0" b="0"/>
          </a:fillRef>
          <a:effectRef idx="0">
            <a:scrgbClr r="0" g="0" b="0"/>
          </a:effectRef>
          <a:fontRef idx="none"/>
        </p:style>
      </p:cxnSp>
      <p:cxnSp>
        <p:nvCxnSpPr>
          <p:cNvPr id="18" name="Connettore 2 17">
            <a:extLst>
              <a:ext uri="{FF2B5EF4-FFF2-40B4-BE49-F238E27FC236}">
                <a16:creationId xmlns:a16="http://schemas.microsoft.com/office/drawing/2014/main" id="{36B6632C-BD58-4D7D-A71A-C917EBA0123B}"/>
              </a:ext>
            </a:extLst>
          </p:cNvPr>
          <p:cNvCxnSpPr>
            <a:cxnSpLocks/>
          </p:cNvCxnSpPr>
          <p:nvPr/>
        </p:nvCxnSpPr>
        <p:spPr>
          <a:xfrm>
            <a:off x="4007768" y="3228446"/>
            <a:ext cx="709228" cy="3150843"/>
          </a:xfrm>
          <a:prstGeom prst="straightConnector1">
            <a:avLst/>
          </a:prstGeom>
          <a:noFill/>
          <a:ln w="12700" cap="flat">
            <a:solidFill>
              <a:schemeClr val="accent3">
                <a:lumMod val="75000"/>
              </a:schemeClr>
            </a:solidFill>
            <a:prstDash val="solid"/>
            <a:miter lim="800000"/>
            <a:tailEnd type="triangle"/>
          </a:ln>
          <a:effectLst/>
          <a:sp3d/>
        </p:spPr>
        <p:style>
          <a:lnRef idx="0">
            <a:scrgbClr r="0" g="0" b="0"/>
          </a:lnRef>
          <a:fillRef idx="0">
            <a:scrgbClr r="0" g="0" b="0"/>
          </a:fillRef>
          <a:effectRef idx="0">
            <a:scrgbClr r="0" g="0" b="0"/>
          </a:effectRef>
          <a:fontRef idx="none"/>
        </p:style>
      </p:cxnSp>
    </p:spTree>
    <p:extLst>
      <p:ext uri="{BB962C8B-B14F-4D97-AF65-F5344CB8AC3E}">
        <p14:creationId xmlns:p14="http://schemas.microsoft.com/office/powerpoint/2010/main" val="1254416662"/>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4">
            <a:extLst>
              <a:ext uri="{FF2B5EF4-FFF2-40B4-BE49-F238E27FC236}">
                <a16:creationId xmlns:a16="http://schemas.microsoft.com/office/drawing/2014/main" id="{ADC943DA-AA05-4188-AE6E-8AD9B4336E09}"/>
              </a:ext>
            </a:extLst>
          </p:cNvPr>
          <p:cNvSpPr txBox="1">
            <a:spLocks/>
          </p:cNvSpPr>
          <p:nvPr/>
        </p:nvSpPr>
        <p:spPr>
          <a:xfrm>
            <a:off x="407369" y="149293"/>
            <a:ext cx="10657184" cy="858870"/>
          </a:xfrm>
          <a:prstGeom prst="rect">
            <a:avLst/>
          </a:prstGeom>
          <a:solidFill>
            <a:schemeClr val="accent3">
              <a:lumMod val="75000"/>
            </a:schemeClr>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b">
            <a:normAutofit/>
          </a:bodyPr>
          <a:lstStyle>
            <a:lvl1pPr marL="0" marR="0" indent="0" algn="ctr" defTabSz="886968" rtl="0" latinLnBrk="0">
              <a:lnSpc>
                <a:spcPct val="90000"/>
              </a:lnSpc>
              <a:spcBef>
                <a:spcPts val="0"/>
              </a:spcBef>
              <a:spcAft>
                <a:spcPts val="0"/>
              </a:spcAft>
              <a:buClrTx/>
              <a:buSzTx/>
              <a:buFontTx/>
              <a:buNone/>
              <a:tabLst/>
              <a:defRPr sz="5044" b="0" i="0" u="none" strike="noStrike" cap="none" spc="0" baseline="0">
                <a:solidFill>
                  <a:schemeClr val="accent3">
                    <a:lumOff val="-9411"/>
                  </a:schemeClr>
                </a:solidFill>
                <a:uFillTx/>
                <a:latin typeface="Brandon Grotesque Medium"/>
                <a:ea typeface="Brandon Grotesque Medium"/>
                <a:cs typeface="Brandon Grotesque Medium"/>
                <a:sym typeface="Brandon Grotesque Medium"/>
              </a:defRPr>
            </a:lvl1pPr>
            <a:lvl2pPr marL="0" marR="0" indent="0" algn="l" defTabSz="914400" rtl="0" latinLnBrk="0">
              <a:lnSpc>
                <a:spcPct val="90000"/>
              </a:lnSpc>
              <a:spcBef>
                <a:spcPts val="0"/>
              </a:spcBef>
              <a:spcAft>
                <a:spcPts val="0"/>
              </a:spcAft>
              <a:buClrTx/>
              <a:buSzTx/>
              <a:buFontTx/>
              <a:buNone/>
              <a:tabLst/>
              <a:defRPr sz="3200" b="1" i="0" u="none" strike="noStrike" cap="none" spc="0" baseline="0">
                <a:solidFill>
                  <a:srgbClr val="A43F27"/>
                </a:solidFill>
                <a:uFillTx/>
                <a:latin typeface="+mn-lt"/>
                <a:ea typeface="+mn-ea"/>
                <a:cs typeface="+mn-cs"/>
                <a:sym typeface="Arial"/>
              </a:defRPr>
            </a:lvl2pPr>
            <a:lvl3pPr marL="0" marR="0" indent="0" algn="l" defTabSz="914400" rtl="0" latinLnBrk="0">
              <a:lnSpc>
                <a:spcPct val="90000"/>
              </a:lnSpc>
              <a:spcBef>
                <a:spcPts val="0"/>
              </a:spcBef>
              <a:spcAft>
                <a:spcPts val="0"/>
              </a:spcAft>
              <a:buClrTx/>
              <a:buSzTx/>
              <a:buFontTx/>
              <a:buNone/>
              <a:tabLst/>
              <a:defRPr sz="3200" b="1" i="0" u="none" strike="noStrike" cap="none" spc="0" baseline="0">
                <a:solidFill>
                  <a:srgbClr val="A43F27"/>
                </a:solidFill>
                <a:uFillTx/>
                <a:latin typeface="+mn-lt"/>
                <a:ea typeface="+mn-ea"/>
                <a:cs typeface="+mn-cs"/>
                <a:sym typeface="Arial"/>
              </a:defRPr>
            </a:lvl3pPr>
            <a:lvl4pPr marL="0" marR="0" indent="0" algn="l" defTabSz="914400" rtl="0" latinLnBrk="0">
              <a:lnSpc>
                <a:spcPct val="90000"/>
              </a:lnSpc>
              <a:spcBef>
                <a:spcPts val="0"/>
              </a:spcBef>
              <a:spcAft>
                <a:spcPts val="0"/>
              </a:spcAft>
              <a:buClrTx/>
              <a:buSzTx/>
              <a:buFontTx/>
              <a:buNone/>
              <a:tabLst/>
              <a:defRPr sz="3200" b="1" i="0" u="none" strike="noStrike" cap="none" spc="0" baseline="0">
                <a:solidFill>
                  <a:srgbClr val="A43F27"/>
                </a:solidFill>
                <a:uFillTx/>
                <a:latin typeface="+mn-lt"/>
                <a:ea typeface="+mn-ea"/>
                <a:cs typeface="+mn-cs"/>
                <a:sym typeface="Arial"/>
              </a:defRPr>
            </a:lvl4pPr>
            <a:lvl5pPr marL="0" marR="0" indent="0" algn="l" defTabSz="914400" rtl="0" latinLnBrk="0">
              <a:lnSpc>
                <a:spcPct val="90000"/>
              </a:lnSpc>
              <a:spcBef>
                <a:spcPts val="0"/>
              </a:spcBef>
              <a:spcAft>
                <a:spcPts val="0"/>
              </a:spcAft>
              <a:buClrTx/>
              <a:buSzTx/>
              <a:buFontTx/>
              <a:buNone/>
              <a:tabLst/>
              <a:defRPr sz="3200" b="1" i="0" u="none" strike="noStrike" cap="none" spc="0" baseline="0">
                <a:solidFill>
                  <a:srgbClr val="A43F27"/>
                </a:solidFill>
                <a:uFillTx/>
                <a:latin typeface="+mn-lt"/>
                <a:ea typeface="+mn-ea"/>
                <a:cs typeface="+mn-cs"/>
                <a:sym typeface="Arial"/>
              </a:defRPr>
            </a:lvl5pPr>
            <a:lvl6pPr marL="0" marR="0" indent="0" algn="l" defTabSz="914400" rtl="0" latinLnBrk="0">
              <a:lnSpc>
                <a:spcPct val="90000"/>
              </a:lnSpc>
              <a:spcBef>
                <a:spcPts val="0"/>
              </a:spcBef>
              <a:spcAft>
                <a:spcPts val="0"/>
              </a:spcAft>
              <a:buClrTx/>
              <a:buSzTx/>
              <a:buFontTx/>
              <a:buNone/>
              <a:tabLst/>
              <a:defRPr sz="3200" b="1" i="0" u="none" strike="noStrike" cap="none" spc="0" baseline="0">
                <a:solidFill>
                  <a:srgbClr val="A43F27"/>
                </a:solidFill>
                <a:uFillTx/>
                <a:latin typeface="+mn-lt"/>
                <a:ea typeface="+mn-ea"/>
                <a:cs typeface="+mn-cs"/>
                <a:sym typeface="Arial"/>
              </a:defRPr>
            </a:lvl6pPr>
            <a:lvl7pPr marL="0" marR="0" indent="0" algn="l" defTabSz="914400" rtl="0" latinLnBrk="0">
              <a:lnSpc>
                <a:spcPct val="90000"/>
              </a:lnSpc>
              <a:spcBef>
                <a:spcPts val="0"/>
              </a:spcBef>
              <a:spcAft>
                <a:spcPts val="0"/>
              </a:spcAft>
              <a:buClrTx/>
              <a:buSzTx/>
              <a:buFontTx/>
              <a:buNone/>
              <a:tabLst/>
              <a:defRPr sz="3200" b="1" i="0" u="none" strike="noStrike" cap="none" spc="0" baseline="0">
                <a:solidFill>
                  <a:srgbClr val="A43F27"/>
                </a:solidFill>
                <a:uFillTx/>
                <a:latin typeface="+mn-lt"/>
                <a:ea typeface="+mn-ea"/>
                <a:cs typeface="+mn-cs"/>
                <a:sym typeface="Arial"/>
              </a:defRPr>
            </a:lvl7pPr>
            <a:lvl8pPr marL="0" marR="0" indent="0" algn="l" defTabSz="914400" rtl="0" latinLnBrk="0">
              <a:lnSpc>
                <a:spcPct val="90000"/>
              </a:lnSpc>
              <a:spcBef>
                <a:spcPts val="0"/>
              </a:spcBef>
              <a:spcAft>
                <a:spcPts val="0"/>
              </a:spcAft>
              <a:buClrTx/>
              <a:buSzTx/>
              <a:buFontTx/>
              <a:buNone/>
              <a:tabLst/>
              <a:defRPr sz="3200" b="1" i="0" u="none" strike="noStrike" cap="none" spc="0" baseline="0">
                <a:solidFill>
                  <a:srgbClr val="A43F27"/>
                </a:solidFill>
                <a:uFillTx/>
                <a:latin typeface="+mn-lt"/>
                <a:ea typeface="+mn-ea"/>
                <a:cs typeface="+mn-cs"/>
                <a:sym typeface="Arial"/>
              </a:defRPr>
            </a:lvl8pPr>
            <a:lvl9pPr marL="0" marR="0" indent="0" algn="l" defTabSz="914400" rtl="0" latinLnBrk="0">
              <a:lnSpc>
                <a:spcPct val="90000"/>
              </a:lnSpc>
              <a:spcBef>
                <a:spcPts val="0"/>
              </a:spcBef>
              <a:spcAft>
                <a:spcPts val="0"/>
              </a:spcAft>
              <a:buClrTx/>
              <a:buSzTx/>
              <a:buFontTx/>
              <a:buNone/>
              <a:tabLst/>
              <a:defRPr sz="3200" b="1" i="0" u="none" strike="noStrike" cap="none" spc="0" baseline="0">
                <a:solidFill>
                  <a:srgbClr val="A43F27"/>
                </a:solidFill>
                <a:uFillTx/>
                <a:latin typeface="+mn-lt"/>
                <a:ea typeface="+mn-ea"/>
                <a:cs typeface="+mn-cs"/>
                <a:sym typeface="Arial"/>
              </a:defRPr>
            </a:lvl9pPr>
          </a:lstStyle>
          <a:p>
            <a:pPr hangingPunct="1"/>
            <a:r>
              <a:rPr lang="it-IT" sz="3200" dirty="0">
                <a:solidFill>
                  <a:schemeClr val="tx2">
                    <a:lumMod val="20000"/>
                    <a:lumOff val="80000"/>
                  </a:schemeClr>
                </a:solidFill>
              </a:rPr>
              <a:t>AGEVOLAZIONI</a:t>
            </a:r>
            <a:r>
              <a:rPr lang="it-IT" sz="4000" dirty="0">
                <a:solidFill>
                  <a:schemeClr val="tx2">
                    <a:lumMod val="20000"/>
                    <a:lumOff val="80000"/>
                  </a:schemeClr>
                </a:solidFill>
              </a:rPr>
              <a:t> </a:t>
            </a:r>
            <a:r>
              <a:rPr lang="it-IT" sz="3200" dirty="0">
                <a:solidFill>
                  <a:schemeClr val="tx2">
                    <a:lumMod val="20000"/>
                    <a:lumOff val="80000"/>
                  </a:schemeClr>
                </a:solidFill>
              </a:rPr>
              <a:t>PER IL RICAMBIO GENERAZIONALE</a:t>
            </a:r>
          </a:p>
        </p:txBody>
      </p:sp>
      <p:sp>
        <p:nvSpPr>
          <p:cNvPr id="4" name="Rettangolo 3">
            <a:extLst>
              <a:ext uri="{FF2B5EF4-FFF2-40B4-BE49-F238E27FC236}">
                <a16:creationId xmlns:a16="http://schemas.microsoft.com/office/drawing/2014/main" id="{C50B22EE-D692-455A-B472-4D28EC23FAB3}"/>
              </a:ext>
            </a:extLst>
          </p:cNvPr>
          <p:cNvSpPr/>
          <p:nvPr/>
        </p:nvSpPr>
        <p:spPr>
          <a:xfrm>
            <a:off x="119336" y="3153331"/>
            <a:ext cx="4176464" cy="369330"/>
          </a:xfrm>
          <a:prstGeom prst="rect">
            <a:avLst/>
          </a:prstGeom>
          <a:solidFill>
            <a:schemeClr val="accent3">
              <a:lumMod val="40000"/>
              <a:lumOff val="60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lang="it-IT" b="1" dirty="0"/>
              <a:t>ESENZIONE IRPEF T.F.R.</a:t>
            </a:r>
            <a:endParaRPr kumimoji="0" lang="it-IT" sz="1200" i="0" u="none" strike="noStrike" cap="none" spc="0" normalizeH="0" baseline="0" dirty="0">
              <a:ln>
                <a:noFill/>
              </a:ln>
              <a:solidFill>
                <a:srgbClr val="2D2E2D"/>
              </a:solidFill>
              <a:effectLst/>
              <a:uFillTx/>
              <a:latin typeface="+mn-lt"/>
              <a:ea typeface="+mn-ea"/>
              <a:cs typeface="+mn-cs"/>
              <a:sym typeface="Arial"/>
            </a:endParaRPr>
          </a:p>
        </p:txBody>
      </p:sp>
      <p:sp>
        <p:nvSpPr>
          <p:cNvPr id="6" name="CasellaDiTesto 5">
            <a:extLst>
              <a:ext uri="{FF2B5EF4-FFF2-40B4-BE49-F238E27FC236}">
                <a16:creationId xmlns:a16="http://schemas.microsoft.com/office/drawing/2014/main" id="{D255C8D3-6818-485E-9541-34182E4AE870}"/>
              </a:ext>
            </a:extLst>
          </p:cNvPr>
          <p:cNvSpPr txBox="1"/>
          <p:nvPr/>
        </p:nvSpPr>
        <p:spPr>
          <a:xfrm>
            <a:off x="5468779" y="2438215"/>
            <a:ext cx="5904656" cy="1384995"/>
          </a:xfrm>
          <a:prstGeom prst="rect">
            <a:avLst/>
          </a:prstGeom>
          <a:noFill/>
          <a:ln w="3175" cap="flat">
            <a:solidFill>
              <a:schemeClr val="accent3">
                <a:lumMod val="60000"/>
                <a:lumOff val="40000"/>
              </a:schemeClr>
            </a:solidFill>
            <a:miter lim="400000"/>
          </a:ln>
          <a:effectLst/>
          <a:sp3d/>
        </p:spPr>
        <p:style>
          <a:lnRef idx="0">
            <a:scrgbClr r="0" g="0" b="0"/>
          </a:lnRef>
          <a:fillRef idx="0">
            <a:scrgbClr r="0" g="0" b="0"/>
          </a:fillRef>
          <a:effectRef idx="0">
            <a:scrgbClr r="0" g="0" b="0"/>
          </a:effectRef>
          <a:fontRef idx="none"/>
        </p:style>
        <p:txBody>
          <a:bodyPr wrap="square">
            <a:spAutoFit/>
          </a:bodyPr>
          <a:lstStyle/>
          <a:p>
            <a:pPr eaLnBrk="0" fontAlgn="base">
              <a:spcBef>
                <a:spcPct val="0"/>
              </a:spcBef>
              <a:spcAft>
                <a:spcPct val="0"/>
              </a:spcAft>
            </a:pPr>
            <a:endParaRPr kumimoji="0" lang="it-IT" altLang="it-IT" sz="1400" b="0" i="0" u="none" strike="noStrike" cap="none" normalizeH="0" baseline="0" dirty="0">
              <a:ln>
                <a:noFill/>
              </a:ln>
              <a:solidFill>
                <a:schemeClr val="tx1"/>
              </a:solidFill>
              <a:effectLst/>
              <a:latin typeface="Arial Unicode MS"/>
            </a:endParaRPr>
          </a:p>
          <a:p>
            <a:pPr algn="just" eaLnBrk="0" fontAlgn="base">
              <a:spcBef>
                <a:spcPct val="0"/>
              </a:spcBef>
              <a:spcAft>
                <a:spcPct val="0"/>
              </a:spcAft>
            </a:pPr>
            <a:r>
              <a:rPr kumimoji="0" lang="it-IT" altLang="it-IT" sz="1400" b="0" i="0" u="none" strike="noStrike" cap="none" normalizeH="0" baseline="0" dirty="0">
                <a:ln>
                  <a:noFill/>
                </a:ln>
                <a:solidFill>
                  <a:schemeClr val="tx1"/>
                </a:solidFill>
                <a:effectLst/>
                <a:latin typeface="Arial Unicode MS"/>
              </a:rPr>
              <a:t>Sono esenti da Irpef gli importi del trattamento di fine rapporto richiesti dai lavoratori e destinati alla sottoscrizione di capitale sociale delle cooperative costituite da lavoratori provenienti da aziende i cui titolari intendano trasferire le stesse, in cessione o in affitto, ai lavoratori medesimi</a:t>
            </a:r>
            <a:r>
              <a:rPr kumimoji="0" lang="it-IT" altLang="it-IT" sz="1100" b="0" i="0" u="none" strike="noStrike" cap="none" normalizeH="0" baseline="0" dirty="0">
                <a:ln>
                  <a:noFill/>
                </a:ln>
                <a:solidFill>
                  <a:schemeClr val="tx1"/>
                </a:solidFill>
                <a:effectLst/>
              </a:rPr>
              <a:t> </a:t>
            </a:r>
            <a:r>
              <a:rPr lang="it-IT" altLang="it-IT" sz="1400" dirty="0">
                <a:solidFill>
                  <a:schemeClr val="tx1"/>
                </a:solidFill>
                <a:latin typeface="Arial Unicode MS"/>
              </a:rPr>
              <a:t>(art.1, co. 271, L. n. 178/2020)</a:t>
            </a:r>
            <a:endParaRPr kumimoji="0" lang="it-IT" altLang="it-IT" sz="3200" b="0" i="0" u="none" strike="noStrike" cap="none" normalizeH="0" baseline="0" dirty="0">
              <a:ln>
                <a:noFill/>
              </a:ln>
              <a:solidFill>
                <a:schemeClr val="tx1"/>
              </a:solidFill>
              <a:effectLst/>
              <a:latin typeface="Arial" panose="020B0604020202020204" pitchFamily="34" charset="0"/>
            </a:endParaRPr>
          </a:p>
        </p:txBody>
      </p:sp>
      <p:sp>
        <p:nvSpPr>
          <p:cNvPr id="10" name="Freccia a destra 9">
            <a:extLst>
              <a:ext uri="{FF2B5EF4-FFF2-40B4-BE49-F238E27FC236}">
                <a16:creationId xmlns:a16="http://schemas.microsoft.com/office/drawing/2014/main" id="{8BD9E2D0-CC0D-434F-A95F-DA7DAB657B89}"/>
              </a:ext>
            </a:extLst>
          </p:cNvPr>
          <p:cNvSpPr/>
          <p:nvPr/>
        </p:nvSpPr>
        <p:spPr>
          <a:xfrm>
            <a:off x="4478662" y="3130712"/>
            <a:ext cx="900466" cy="252897"/>
          </a:xfrm>
          <a:prstGeom prst="rightArrow">
            <a:avLst/>
          </a:prstGeom>
          <a:solidFill>
            <a:schemeClr val="accent3">
              <a:lumMod val="75000"/>
            </a:schemeClr>
          </a:solidFill>
          <a:ln w="12700" cap="flat">
            <a:solidFill>
              <a:schemeClr val="accent3">
                <a:lumMod val="75000"/>
              </a:schemeClr>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it-IT" sz="1800" b="0" i="0" u="none" strike="noStrike" cap="none" spc="0" normalizeH="0" baseline="0">
              <a:ln>
                <a:noFill/>
              </a:ln>
              <a:solidFill>
                <a:srgbClr val="2D2E2D"/>
              </a:solidFill>
              <a:effectLst/>
              <a:uFillTx/>
              <a:latin typeface="+mn-lt"/>
              <a:ea typeface="+mn-ea"/>
              <a:cs typeface="+mn-cs"/>
              <a:sym typeface="Arial"/>
            </a:endParaRPr>
          </a:p>
        </p:txBody>
      </p:sp>
      <p:sp>
        <p:nvSpPr>
          <p:cNvPr id="15" name="Rettangolo 14">
            <a:extLst>
              <a:ext uri="{FF2B5EF4-FFF2-40B4-BE49-F238E27FC236}">
                <a16:creationId xmlns:a16="http://schemas.microsoft.com/office/drawing/2014/main" id="{29786C99-DE38-4CDD-AA00-9BC28926F2B2}"/>
              </a:ext>
            </a:extLst>
          </p:cNvPr>
          <p:cNvSpPr/>
          <p:nvPr/>
        </p:nvSpPr>
        <p:spPr>
          <a:xfrm>
            <a:off x="206131" y="4354210"/>
            <a:ext cx="4176464" cy="646329"/>
          </a:xfrm>
          <a:prstGeom prst="rect">
            <a:avLst/>
          </a:prstGeom>
          <a:solidFill>
            <a:schemeClr val="accent3">
              <a:lumMod val="40000"/>
              <a:lumOff val="60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lang="it-IT" b="1" dirty="0"/>
              <a:t>ESENZIONE IMPOSTA SUCCESSIONI/DONAZIONI</a:t>
            </a:r>
            <a:endParaRPr kumimoji="0" lang="it-IT" sz="1200" i="0" u="none" strike="noStrike" cap="none" spc="0" normalizeH="0" baseline="0" dirty="0">
              <a:ln>
                <a:noFill/>
              </a:ln>
              <a:solidFill>
                <a:srgbClr val="2D2E2D"/>
              </a:solidFill>
              <a:effectLst/>
              <a:uFillTx/>
              <a:latin typeface="+mn-lt"/>
              <a:ea typeface="+mn-ea"/>
              <a:cs typeface="+mn-cs"/>
              <a:sym typeface="Arial"/>
            </a:endParaRPr>
          </a:p>
        </p:txBody>
      </p:sp>
      <p:sp>
        <p:nvSpPr>
          <p:cNvPr id="17" name="Freccia a destra 16">
            <a:extLst>
              <a:ext uri="{FF2B5EF4-FFF2-40B4-BE49-F238E27FC236}">
                <a16:creationId xmlns:a16="http://schemas.microsoft.com/office/drawing/2014/main" id="{71D6875B-35CA-44CA-9E4A-EDE6BB63F6E5}"/>
              </a:ext>
            </a:extLst>
          </p:cNvPr>
          <p:cNvSpPr/>
          <p:nvPr/>
        </p:nvSpPr>
        <p:spPr>
          <a:xfrm>
            <a:off x="4475454" y="4487752"/>
            <a:ext cx="900466" cy="252897"/>
          </a:xfrm>
          <a:prstGeom prst="rightArrow">
            <a:avLst/>
          </a:prstGeom>
          <a:solidFill>
            <a:schemeClr val="accent3">
              <a:lumMod val="75000"/>
            </a:schemeClr>
          </a:solidFill>
          <a:ln w="12700" cap="flat">
            <a:solidFill>
              <a:schemeClr val="accent3">
                <a:lumMod val="75000"/>
              </a:schemeClr>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it-IT" sz="1800" b="0" i="0" u="none" strike="noStrike" cap="none" spc="0" normalizeH="0" baseline="0">
              <a:ln>
                <a:noFill/>
              </a:ln>
              <a:solidFill>
                <a:srgbClr val="2D2E2D"/>
              </a:solidFill>
              <a:effectLst/>
              <a:uFillTx/>
              <a:latin typeface="+mn-lt"/>
              <a:ea typeface="+mn-ea"/>
              <a:cs typeface="+mn-cs"/>
              <a:sym typeface="Arial"/>
            </a:endParaRPr>
          </a:p>
        </p:txBody>
      </p:sp>
      <p:sp>
        <p:nvSpPr>
          <p:cNvPr id="19" name="CasellaDiTesto 18">
            <a:extLst>
              <a:ext uri="{FF2B5EF4-FFF2-40B4-BE49-F238E27FC236}">
                <a16:creationId xmlns:a16="http://schemas.microsoft.com/office/drawing/2014/main" id="{58309F2C-B882-47C6-AAB6-4D19C0C768A6}"/>
              </a:ext>
            </a:extLst>
          </p:cNvPr>
          <p:cNvSpPr txBox="1"/>
          <p:nvPr/>
        </p:nvSpPr>
        <p:spPr>
          <a:xfrm>
            <a:off x="5468779" y="4244869"/>
            <a:ext cx="5904656" cy="1169551"/>
          </a:xfrm>
          <a:prstGeom prst="rect">
            <a:avLst/>
          </a:prstGeom>
          <a:noFill/>
          <a:ln w="3175" cap="flat">
            <a:solidFill>
              <a:schemeClr val="accent3">
                <a:lumMod val="60000"/>
                <a:lumOff val="40000"/>
              </a:schemeClr>
            </a:solidFill>
            <a:miter lim="400000"/>
          </a:ln>
          <a:effectLst/>
          <a:sp3d/>
        </p:spPr>
        <p:style>
          <a:lnRef idx="0">
            <a:scrgbClr r="0" g="0" b="0"/>
          </a:lnRef>
          <a:fillRef idx="0">
            <a:scrgbClr r="0" g="0" b="0"/>
          </a:fillRef>
          <a:effectRef idx="0">
            <a:scrgbClr r="0" g="0" b="0"/>
          </a:effectRef>
          <a:fontRef idx="none"/>
        </p:style>
        <p:txBody>
          <a:bodyPr wrap="square">
            <a:spAutoFit/>
          </a:bodyPr>
          <a:lstStyle/>
          <a:p>
            <a:pPr algn="just" eaLnBrk="0" fontAlgn="base">
              <a:spcBef>
                <a:spcPct val="0"/>
              </a:spcBef>
              <a:spcAft>
                <a:spcPct val="0"/>
              </a:spcAft>
            </a:pPr>
            <a:r>
              <a:rPr kumimoji="0" lang="it-IT" altLang="it-IT" sz="1400" b="0" i="0" u="none" strike="noStrike" cap="none" normalizeH="0" baseline="0" dirty="0">
                <a:ln>
                  <a:noFill/>
                </a:ln>
                <a:solidFill>
                  <a:schemeClr val="tx1"/>
                </a:solidFill>
                <a:effectLst/>
                <a:latin typeface="Arial Unicode MS"/>
              </a:rPr>
              <a:t>Esenzione da imposta per i trasferimenti </a:t>
            </a:r>
            <a:r>
              <a:rPr kumimoji="0" lang="it-IT" altLang="it-IT" sz="1400" b="0" i="1" u="none" strike="noStrike" cap="none" normalizeH="0" baseline="0" dirty="0" err="1">
                <a:ln>
                  <a:noFill/>
                </a:ln>
                <a:solidFill>
                  <a:schemeClr val="tx1"/>
                </a:solidFill>
                <a:effectLst/>
                <a:latin typeface="Arial Unicode MS"/>
              </a:rPr>
              <a:t>mortis</a:t>
            </a:r>
            <a:r>
              <a:rPr kumimoji="0" lang="it-IT" altLang="it-IT" sz="1400" b="0" i="1" u="none" strike="noStrike" cap="none" normalizeH="0" baseline="0" dirty="0">
                <a:ln>
                  <a:noFill/>
                </a:ln>
                <a:solidFill>
                  <a:schemeClr val="tx1"/>
                </a:solidFill>
                <a:effectLst/>
                <a:latin typeface="Arial Unicode MS"/>
              </a:rPr>
              <a:t> causa o inter </a:t>
            </a:r>
            <a:r>
              <a:rPr kumimoji="0" lang="it-IT" altLang="it-IT" sz="1400" b="0" i="1" u="none" strike="noStrike" cap="none" normalizeH="0" baseline="0" dirty="0" err="1">
                <a:ln>
                  <a:noFill/>
                </a:ln>
                <a:solidFill>
                  <a:schemeClr val="tx1"/>
                </a:solidFill>
                <a:effectLst/>
                <a:latin typeface="Arial Unicode MS"/>
              </a:rPr>
              <a:t>vivos</a:t>
            </a:r>
            <a:r>
              <a:rPr kumimoji="0" lang="it-IT" altLang="it-IT" sz="1400" b="0" i="1" u="none" strike="noStrike" cap="none" normalizeH="0" baseline="0" dirty="0">
                <a:ln>
                  <a:noFill/>
                </a:ln>
                <a:solidFill>
                  <a:schemeClr val="tx1"/>
                </a:solidFill>
                <a:effectLst/>
                <a:latin typeface="Arial Unicode MS"/>
              </a:rPr>
              <a:t> </a:t>
            </a:r>
            <a:r>
              <a:rPr kumimoji="0" lang="it-IT" altLang="it-IT" sz="1400" b="0" i="0" u="none" strike="noStrike" cap="none" normalizeH="0" baseline="0" dirty="0">
                <a:ln>
                  <a:noFill/>
                </a:ln>
                <a:solidFill>
                  <a:schemeClr val="tx1"/>
                </a:solidFill>
                <a:effectLst/>
                <a:latin typeface="Arial Unicode MS"/>
              </a:rPr>
              <a:t>di aziende o rami di azienda relative a piccole società cooperative costituite da lavoratori provenienti da aziende i cui titolari intendano trasferire le stesse, in cessione o in affitto, ai lavoratori medesimi </a:t>
            </a:r>
            <a:r>
              <a:rPr lang="it-IT" altLang="it-IT" sz="1400" dirty="0">
                <a:solidFill>
                  <a:schemeClr val="tx1"/>
                </a:solidFill>
                <a:latin typeface="Arial Unicode MS"/>
              </a:rPr>
              <a:t>(art.1, co. 272, L. n. 178/2020)</a:t>
            </a:r>
          </a:p>
        </p:txBody>
      </p:sp>
      <p:sp>
        <p:nvSpPr>
          <p:cNvPr id="11" name="Rectangle 5">
            <a:extLst>
              <a:ext uri="{FF2B5EF4-FFF2-40B4-BE49-F238E27FC236}">
                <a16:creationId xmlns:a16="http://schemas.microsoft.com/office/drawing/2014/main" id="{CA8E2FE1-305D-4390-A2A3-A6A34B19DCEB}"/>
              </a:ext>
            </a:extLst>
          </p:cNvPr>
          <p:cNvSpPr>
            <a:spLocks noChangeArrowheads="1"/>
          </p:cNvSpPr>
          <p:nvPr/>
        </p:nvSpPr>
        <p:spPr bwMode="auto">
          <a:xfrm>
            <a:off x="-516395" y="5046708"/>
            <a:ext cx="1250471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12" name="Rettangolo 11">
            <a:extLst>
              <a:ext uri="{FF2B5EF4-FFF2-40B4-BE49-F238E27FC236}">
                <a16:creationId xmlns:a16="http://schemas.microsoft.com/office/drawing/2014/main" id="{DBBF809B-BC3F-478D-BBB8-F4405CDFD8BA}"/>
              </a:ext>
            </a:extLst>
          </p:cNvPr>
          <p:cNvSpPr/>
          <p:nvPr/>
        </p:nvSpPr>
        <p:spPr>
          <a:xfrm>
            <a:off x="407369" y="5848547"/>
            <a:ext cx="4032447" cy="369330"/>
          </a:xfrm>
          <a:prstGeom prst="rect">
            <a:avLst/>
          </a:prstGeom>
          <a:solidFill>
            <a:schemeClr val="accent3">
              <a:lumMod val="40000"/>
              <a:lumOff val="60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lang="it-IT" b="1" dirty="0"/>
              <a:t>PLUSVALENZE</a:t>
            </a:r>
            <a:endParaRPr kumimoji="0" lang="it-IT" sz="1200" i="0" u="none" strike="noStrike" cap="none" spc="0" normalizeH="0" baseline="0" dirty="0">
              <a:ln>
                <a:noFill/>
              </a:ln>
              <a:solidFill>
                <a:srgbClr val="2D2E2D"/>
              </a:solidFill>
              <a:effectLst/>
              <a:uFillTx/>
              <a:latin typeface="+mn-lt"/>
              <a:ea typeface="+mn-ea"/>
              <a:cs typeface="+mn-cs"/>
              <a:sym typeface="Arial"/>
            </a:endParaRPr>
          </a:p>
        </p:txBody>
      </p:sp>
      <p:sp>
        <p:nvSpPr>
          <p:cNvPr id="14" name="Freccia a destra 13">
            <a:extLst>
              <a:ext uri="{FF2B5EF4-FFF2-40B4-BE49-F238E27FC236}">
                <a16:creationId xmlns:a16="http://schemas.microsoft.com/office/drawing/2014/main" id="{F0C03153-7B23-4DD5-958A-1318A2E8AC03}"/>
              </a:ext>
            </a:extLst>
          </p:cNvPr>
          <p:cNvSpPr/>
          <p:nvPr/>
        </p:nvSpPr>
        <p:spPr>
          <a:xfrm>
            <a:off x="4572603" y="5906763"/>
            <a:ext cx="849273" cy="252897"/>
          </a:xfrm>
          <a:prstGeom prst="rightArrow">
            <a:avLst/>
          </a:prstGeom>
          <a:solidFill>
            <a:schemeClr val="accent3">
              <a:lumMod val="75000"/>
            </a:schemeClr>
          </a:solidFill>
          <a:ln w="12700" cap="flat">
            <a:solidFill>
              <a:schemeClr val="accent3">
                <a:lumMod val="75000"/>
              </a:schemeClr>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it-IT" sz="1800" b="0" i="0" u="none" strike="noStrike" cap="none" spc="0" normalizeH="0" baseline="0">
              <a:ln>
                <a:noFill/>
              </a:ln>
              <a:solidFill>
                <a:srgbClr val="2D2E2D"/>
              </a:solidFill>
              <a:effectLst/>
              <a:uFillTx/>
              <a:latin typeface="+mn-lt"/>
              <a:ea typeface="+mn-ea"/>
              <a:cs typeface="+mn-cs"/>
              <a:sym typeface="Arial"/>
            </a:endParaRPr>
          </a:p>
        </p:txBody>
      </p:sp>
      <p:sp>
        <p:nvSpPr>
          <p:cNvPr id="16" name="CasellaDiTesto 15">
            <a:extLst>
              <a:ext uri="{FF2B5EF4-FFF2-40B4-BE49-F238E27FC236}">
                <a16:creationId xmlns:a16="http://schemas.microsoft.com/office/drawing/2014/main" id="{3E50DD5A-C4F6-46F6-A8EB-23C20CD38C32}"/>
              </a:ext>
            </a:extLst>
          </p:cNvPr>
          <p:cNvSpPr txBox="1"/>
          <p:nvPr/>
        </p:nvSpPr>
        <p:spPr>
          <a:xfrm>
            <a:off x="5591944" y="5499660"/>
            <a:ext cx="5904656" cy="954107"/>
          </a:xfrm>
          <a:prstGeom prst="rect">
            <a:avLst/>
          </a:prstGeom>
          <a:noFill/>
          <a:ln w="3175" cap="flat">
            <a:solidFill>
              <a:schemeClr val="accent3">
                <a:lumMod val="60000"/>
                <a:lumOff val="40000"/>
              </a:schemeClr>
            </a:solidFill>
            <a:miter lim="400000"/>
          </a:ln>
          <a:effectLst/>
          <a:sp3d/>
        </p:spPr>
        <p:style>
          <a:lnRef idx="0">
            <a:scrgbClr r="0" g="0" b="0"/>
          </a:lnRef>
          <a:fillRef idx="0">
            <a:scrgbClr r="0" g="0" b="0"/>
          </a:fillRef>
          <a:effectRef idx="0">
            <a:scrgbClr r="0" g="0" b="0"/>
          </a:effectRef>
          <a:fontRef idx="none"/>
        </p:style>
        <p:txBody>
          <a:bodyPr wrap="square">
            <a:spAutoFit/>
          </a:bodyPr>
          <a:lstStyle/>
          <a:p>
            <a:pPr eaLnBrk="0" fontAlgn="base">
              <a:spcBef>
                <a:spcPct val="0"/>
              </a:spcBef>
              <a:spcAft>
                <a:spcPct val="0"/>
              </a:spcAft>
            </a:pPr>
            <a:endParaRPr kumimoji="0" lang="it-IT" altLang="it-IT" sz="1400" b="0" i="0" u="none" strike="noStrike" cap="none" normalizeH="0" baseline="0" dirty="0">
              <a:ln>
                <a:noFill/>
              </a:ln>
              <a:solidFill>
                <a:schemeClr val="tx1"/>
              </a:solidFill>
              <a:effectLst/>
              <a:latin typeface="Arial Unicode MS"/>
            </a:endParaRPr>
          </a:p>
          <a:p>
            <a:pPr algn="just" eaLnBrk="0" fontAlgn="base">
              <a:spcBef>
                <a:spcPct val="0"/>
              </a:spcBef>
              <a:spcAft>
                <a:spcPct val="0"/>
              </a:spcAft>
            </a:pPr>
            <a:r>
              <a:rPr kumimoji="0" lang="it-IT" altLang="it-IT" sz="1400" b="0" i="0" u="none" strike="noStrike" cap="none" normalizeH="0" baseline="0" dirty="0">
                <a:ln>
                  <a:noFill/>
                </a:ln>
                <a:solidFill>
                  <a:schemeClr val="tx1"/>
                </a:solidFill>
                <a:effectLst/>
                <a:latin typeface="Arial Unicode MS"/>
              </a:rPr>
              <a:t>Il trasferimento di azienda per causa di morte o per atto gratuito non costituisce realizzo di plusvalenze dell'azienda stessa</a:t>
            </a:r>
            <a:r>
              <a:rPr kumimoji="0" lang="it-IT" altLang="it-IT" sz="1100" b="0" i="0" u="none" strike="noStrike" cap="none" normalizeH="0" baseline="0" dirty="0">
                <a:ln>
                  <a:noFill/>
                </a:ln>
                <a:solidFill>
                  <a:schemeClr val="tx1"/>
                </a:solidFill>
                <a:effectLst/>
              </a:rPr>
              <a:t> (</a:t>
            </a:r>
            <a:r>
              <a:rPr lang="it-IT" altLang="it-IT" sz="1400" dirty="0">
                <a:solidFill>
                  <a:schemeClr val="tx1"/>
                </a:solidFill>
                <a:latin typeface="Arial Unicode MS"/>
              </a:rPr>
              <a:t>art.1, co. 273, L. n. 178/2020)</a:t>
            </a:r>
          </a:p>
        </p:txBody>
      </p:sp>
      <p:sp>
        <p:nvSpPr>
          <p:cNvPr id="18" name="CasellaDiTesto 17">
            <a:extLst>
              <a:ext uri="{FF2B5EF4-FFF2-40B4-BE49-F238E27FC236}">
                <a16:creationId xmlns:a16="http://schemas.microsoft.com/office/drawing/2014/main" id="{2A7C7FAE-470A-4EB8-894A-D88227D975A0}"/>
              </a:ext>
            </a:extLst>
          </p:cNvPr>
          <p:cNvSpPr txBox="1"/>
          <p:nvPr/>
        </p:nvSpPr>
        <p:spPr>
          <a:xfrm>
            <a:off x="1117381" y="1203858"/>
            <a:ext cx="9947172" cy="923330"/>
          </a:xfrm>
          <a:prstGeom prst="rect">
            <a:avLst/>
          </a:prstGeom>
          <a:solidFill>
            <a:schemeClr val="accent3">
              <a:lumMod val="20000"/>
              <a:lumOff val="80000"/>
            </a:schemeClr>
          </a:solid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just"/>
            <a:r>
              <a:rPr lang="it-IT" dirty="0">
                <a:solidFill>
                  <a:srgbClr val="000000"/>
                </a:solidFill>
                <a:effectLst/>
              </a:rPr>
              <a:t>Incentivi destinati al recupero delle aziende in crisi da parte di società cooperative costituite da lavoratori provenienti dalle stesse aziende o in caso di aziende in cui i titolari intendano trasferire ai lavoratori l’azienda a prescindere dalla sussistenza di uno stato di crisi.</a:t>
            </a:r>
            <a:endParaRPr lang="it-IT" dirty="0"/>
          </a:p>
        </p:txBody>
      </p:sp>
    </p:spTree>
    <p:extLst>
      <p:ext uri="{BB962C8B-B14F-4D97-AF65-F5344CB8AC3E}">
        <p14:creationId xmlns:p14="http://schemas.microsoft.com/office/powerpoint/2010/main" val="360287459"/>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5" name="Slide Number"/>
          <p:cNvSpPr txBox="1">
            <a:spLocks noGrp="1"/>
          </p:cNvSpPr>
          <p:nvPr>
            <p:ph type="sldNum" sz="quarter" idx="2"/>
          </p:nvPr>
        </p:nvSpPr>
        <p:spPr>
          <a:xfrm>
            <a:off x="11516015" y="6535523"/>
            <a:ext cx="301499" cy="3708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15</a:t>
            </a:fld>
            <a:endParaRPr dirty="0"/>
          </a:p>
        </p:txBody>
      </p:sp>
      <p:sp>
        <p:nvSpPr>
          <p:cNvPr id="696" name="Grazie per…"/>
          <p:cNvSpPr txBox="1">
            <a:spLocks noGrp="1"/>
          </p:cNvSpPr>
          <p:nvPr>
            <p:ph type="title"/>
          </p:nvPr>
        </p:nvSpPr>
        <p:spPr>
          <a:xfrm>
            <a:off x="2495600" y="2664346"/>
            <a:ext cx="8496944" cy="1658938"/>
          </a:xfrm>
          <a:prstGeom prst="rect">
            <a:avLst/>
          </a:prstGeom>
        </p:spPr>
        <p:txBody>
          <a:bodyPr anchor="ctr"/>
          <a:lstStyle/>
          <a:p>
            <a:pPr algn="ctr" defTabSz="539495">
              <a:defRPr sz="4601"/>
            </a:pPr>
            <a:r>
              <a:rPr dirty="0"/>
              <a:t>Grazie per </a:t>
            </a:r>
            <a:r>
              <a:rPr dirty="0" err="1"/>
              <a:t>l’attenzione</a:t>
            </a:r>
            <a:r>
              <a:rPr dirty="0"/>
              <a:t>.</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 name="Segnaposto numero diapositiva 2"/>
          <p:cNvSpPr txBox="1">
            <a:spLocks noGrp="1"/>
          </p:cNvSpPr>
          <p:nvPr>
            <p:ph type="sldNum" sz="quarter" idx="2"/>
          </p:nvPr>
        </p:nvSpPr>
        <p:spPr>
          <a:xfrm>
            <a:off x="11614694" y="6535523"/>
            <a:ext cx="202820" cy="3708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a:t>
            </a:fld>
            <a:endParaRPr dirty="0"/>
          </a:p>
        </p:txBody>
      </p:sp>
      <p:sp>
        <p:nvSpPr>
          <p:cNvPr id="378" name="Titolo 4"/>
          <p:cNvSpPr txBox="1">
            <a:spLocks noGrp="1"/>
          </p:cNvSpPr>
          <p:nvPr>
            <p:ph type="title"/>
          </p:nvPr>
        </p:nvSpPr>
        <p:spPr>
          <a:xfrm>
            <a:off x="967723" y="385196"/>
            <a:ext cx="2535989" cy="956949"/>
          </a:xfrm>
          <a:prstGeom prst="rect">
            <a:avLst/>
          </a:prstGeom>
        </p:spPr>
        <p:txBody>
          <a:bodyPr/>
          <a:lstStyle>
            <a:lvl1pPr algn="ctr" defTabSz="731520">
              <a:defRPr sz="4800"/>
            </a:lvl1pPr>
          </a:lstStyle>
          <a:p>
            <a:r>
              <a:rPr lang="it-IT" dirty="0"/>
              <a:t>MODELLI</a:t>
            </a:r>
            <a:endParaRPr dirty="0"/>
          </a:p>
        </p:txBody>
      </p:sp>
      <p:sp>
        <p:nvSpPr>
          <p:cNvPr id="379" name="CasellaDiTesto 1"/>
          <p:cNvSpPr txBox="1"/>
          <p:nvPr/>
        </p:nvSpPr>
        <p:spPr>
          <a:xfrm>
            <a:off x="1847528" y="1656234"/>
            <a:ext cx="8626152" cy="452431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marL="180473" indent="-180473" algn="just">
              <a:buSzPct val="100000"/>
              <a:buChar char="•"/>
            </a:pPr>
            <a:r>
              <a:rPr lang="it-IT" dirty="0"/>
              <a:t>Modello americano (c.d. ESOP – </a:t>
            </a:r>
            <a:r>
              <a:rPr lang="it-IT" dirty="0" err="1"/>
              <a:t>Employees</a:t>
            </a:r>
            <a:r>
              <a:rPr lang="it-IT" dirty="0"/>
              <a:t> Buy-Out Plans): prevede l’acquisto di partecipazioni al capitale sociale (azioni) della società in stato di crisi da parte di qualunque categoria (manager, impiegati ed operai). Questo differenzia il WBO dal MBO (Management Buy Out) dove l’acquisizione delle partecipazioni avviene ad opera dei quadri direttivi e manageriali, spesso in collaborazione con società finanziarie</a:t>
            </a:r>
            <a:endParaRPr dirty="0"/>
          </a:p>
          <a:p>
            <a:pPr marL="180473" indent="-180473">
              <a:buSzPct val="100000"/>
              <a:buChar char="•"/>
            </a:pPr>
            <a:endParaRPr dirty="0"/>
          </a:p>
          <a:p>
            <a:pPr marL="180473" indent="-180473" algn="just">
              <a:buSzPct val="100000"/>
              <a:buChar char="•"/>
            </a:pPr>
            <a:r>
              <a:rPr lang="it-IT" dirty="0"/>
              <a:t>Modello sudamericano (Argentina): si sviluppa successivamente alla crisi economico-finanziaria del 2001 (svalutazione del pesos) che porta alla chiusura di numerose aziende e all’insorgenza di grande conflittualità</a:t>
            </a:r>
            <a:endParaRPr dirty="0"/>
          </a:p>
          <a:p>
            <a:pPr marL="180473" indent="-180473">
              <a:buSzPct val="100000"/>
              <a:buChar char="•"/>
            </a:pPr>
            <a:endParaRPr lang="it-IT" dirty="0"/>
          </a:p>
          <a:p>
            <a:pPr marL="180473" indent="-180473" algn="just">
              <a:buSzPct val="100000"/>
              <a:buChar char="•"/>
            </a:pPr>
            <a:r>
              <a:rPr lang="it-IT" dirty="0"/>
              <a:t>Modello europeo: si afferma inizialmente in Francia (</a:t>
            </a:r>
            <a:r>
              <a:rPr lang="fr-FR" sz="1800" b="0" i="1" u="none" strike="noStrike" baseline="0" dirty="0">
                <a:solidFill>
                  <a:srgbClr val="000000"/>
                </a:solidFill>
                <a:latin typeface="Times New Roman" panose="02020603050405020304" pitchFamily="18" charset="0"/>
              </a:rPr>
              <a:t>Société coopérative ouvrière de production  - Scop – L. n. 73/1978) </a:t>
            </a:r>
            <a:r>
              <a:rPr lang="it-IT" dirty="0"/>
              <a:t>e successivamente trova riscontro in altri Stati europei fra i quali Italia, Spagna, Germania</a:t>
            </a:r>
            <a:endParaRPr dirty="0"/>
          </a:p>
          <a:p>
            <a:endParaRPr dirty="0"/>
          </a:p>
          <a:p>
            <a:endParaRPr dirty="0"/>
          </a:p>
        </p:txBody>
      </p:sp>
    </p:spTree>
  </p:cSld>
  <p:clrMapOvr>
    <a:masterClrMapping/>
  </p:clrMapOvr>
  <mc:AlternateContent xmlns:mc="http://schemas.openxmlformats.org/markup-compatibility/2006" xmlns:p14="http://schemas.microsoft.com/office/powerpoint/2010/main">
    <mc:Choice Requires="p14">
      <p:transition spd="slow">
        <p:dissolve/>
      </p:transition>
    </mc:Choice>
    <mc:Fallback xmlns:a14="http://schemas.microsoft.com/office/drawing/2010/main" xmlns:m="http://schemas.openxmlformats.org/officeDocument/2006/math"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5192DFFA-E861-4AF4-86FC-134AF241F19B}"/>
              </a:ext>
            </a:extLst>
          </p:cNvPr>
          <p:cNvSpPr txBox="1"/>
          <p:nvPr/>
        </p:nvSpPr>
        <p:spPr>
          <a:xfrm>
            <a:off x="1127448" y="1872258"/>
            <a:ext cx="9552720" cy="28623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l"/>
            <a:endParaRPr lang="it-IT" sz="1800" b="0" i="0" u="none" strike="noStrike" baseline="0" dirty="0">
              <a:solidFill>
                <a:srgbClr val="142F78"/>
              </a:solidFill>
              <a:latin typeface="Wingdings-Regular"/>
            </a:endParaRPr>
          </a:p>
          <a:p>
            <a:pPr algn="l"/>
            <a:r>
              <a:rPr lang="it-IT" dirty="0">
                <a:solidFill>
                  <a:schemeClr val="accent3">
                    <a:lumMod val="75000"/>
                  </a:schemeClr>
                </a:solidFill>
              </a:rPr>
              <a:t>In Italia il WBO trova applicazione nei seguenti settori.</a:t>
            </a:r>
          </a:p>
          <a:p>
            <a:pPr algn="l"/>
            <a:endParaRPr lang="it-IT" sz="1800" i="0" u="none" strike="noStrike" baseline="0" dirty="0">
              <a:solidFill>
                <a:schemeClr val="accent3">
                  <a:lumMod val="75000"/>
                </a:schemeClr>
              </a:solidFill>
            </a:endParaRPr>
          </a:p>
          <a:p>
            <a:pPr marL="285750" indent="-285750" algn="l">
              <a:buFont typeface="Arial" panose="020B0604020202020204" pitchFamily="34" charset="0"/>
              <a:buChar char="•"/>
            </a:pPr>
            <a:r>
              <a:rPr lang="it-IT" b="1" dirty="0">
                <a:solidFill>
                  <a:schemeClr val="accent3">
                    <a:lumMod val="75000"/>
                  </a:schemeClr>
                </a:solidFill>
              </a:rPr>
              <a:t>A</a:t>
            </a:r>
            <a:r>
              <a:rPr lang="it-IT" sz="1800" b="1" i="0" u="none" strike="noStrike" baseline="0" dirty="0">
                <a:solidFill>
                  <a:schemeClr val="accent3">
                    <a:lumMod val="75000"/>
                  </a:schemeClr>
                </a:solidFill>
              </a:rPr>
              <a:t>ziende in crisi e/o in stato di insolvenza</a:t>
            </a:r>
          </a:p>
          <a:p>
            <a:pPr algn="l"/>
            <a:r>
              <a:rPr lang="it-IT" sz="1800" i="0" u="none" strike="noStrike" baseline="0" dirty="0">
                <a:solidFill>
                  <a:schemeClr val="accent3">
                    <a:lumMod val="75000"/>
                  </a:schemeClr>
                </a:solidFill>
              </a:rPr>
              <a:t> </a:t>
            </a:r>
          </a:p>
          <a:p>
            <a:pPr marL="285750" indent="-285750" algn="l">
              <a:buFont typeface="Arial" panose="020B0604020202020204" pitchFamily="34" charset="0"/>
              <a:buChar char="•"/>
            </a:pPr>
            <a:r>
              <a:rPr lang="it-IT" sz="1800" b="1" i="0" u="none" strike="noStrike" baseline="0" dirty="0">
                <a:solidFill>
                  <a:schemeClr val="accent3">
                    <a:lumMod val="75000"/>
                  </a:schemeClr>
                </a:solidFill>
              </a:rPr>
              <a:t>Recupero e rilancio </a:t>
            </a:r>
            <a:r>
              <a:rPr lang="it-IT" sz="1800" i="0" u="none" strike="noStrike" baseline="0" dirty="0">
                <a:solidFill>
                  <a:schemeClr val="accent3">
                    <a:lumMod val="75000"/>
                  </a:schemeClr>
                </a:solidFill>
              </a:rPr>
              <a:t>delle aziende confiscate e/o sequestrate alla criminalità organizzata</a:t>
            </a:r>
          </a:p>
          <a:p>
            <a:pPr algn="l"/>
            <a:endParaRPr lang="it-IT" dirty="0">
              <a:solidFill>
                <a:schemeClr val="accent3">
                  <a:lumMod val="75000"/>
                </a:schemeClr>
              </a:solidFill>
            </a:endParaRPr>
          </a:p>
          <a:p>
            <a:pPr marL="285750" indent="-285750" algn="just">
              <a:buFont typeface="Arial" panose="020B0604020202020204" pitchFamily="34" charset="0"/>
              <a:buChar char="•"/>
            </a:pPr>
            <a:r>
              <a:rPr lang="it-IT" sz="1800" b="1" i="0" u="none" strike="noStrike" baseline="0" dirty="0">
                <a:solidFill>
                  <a:schemeClr val="accent3">
                    <a:lumMod val="75000"/>
                  </a:schemeClr>
                </a:solidFill>
              </a:rPr>
              <a:t>Successione di impresa </a:t>
            </a:r>
            <a:r>
              <a:rPr lang="it-IT" sz="1800" i="0" u="none" strike="noStrike" baseline="0" dirty="0">
                <a:solidFill>
                  <a:schemeClr val="accent3">
                    <a:lumMod val="75000"/>
                  </a:schemeClr>
                </a:solidFill>
              </a:rPr>
              <a:t>al fine di favorire la possibilità, per i dipendenti, di acquisire l’azienda presso cui lavorano nel caso in cui il proprietario, che decide di cessare l’attività, non abbia un successore in grado di garantire la continuità dell’impresa.</a:t>
            </a:r>
          </a:p>
        </p:txBody>
      </p:sp>
      <p:sp>
        <p:nvSpPr>
          <p:cNvPr id="4" name="Rettangolo 3">
            <a:extLst>
              <a:ext uri="{FF2B5EF4-FFF2-40B4-BE49-F238E27FC236}">
                <a16:creationId xmlns:a16="http://schemas.microsoft.com/office/drawing/2014/main" id="{1473FBCB-27BA-401B-A58F-8618957D1029}"/>
              </a:ext>
            </a:extLst>
          </p:cNvPr>
          <p:cNvSpPr/>
          <p:nvPr/>
        </p:nvSpPr>
        <p:spPr>
          <a:xfrm>
            <a:off x="2019146" y="376640"/>
            <a:ext cx="8685366" cy="830995"/>
          </a:xfrm>
          <a:prstGeom prst="rect">
            <a:avLst/>
          </a:prstGeom>
          <a:solidFill>
            <a:srgbClr val="FFFFFF"/>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lang="it-IT" sz="4800" b="1" dirty="0">
                <a:solidFill>
                  <a:schemeClr val="accent3">
                    <a:lumMod val="75000"/>
                  </a:schemeClr>
                </a:solidFill>
                <a:latin typeface="Brandon Grotesque Medium"/>
              </a:rPr>
              <a:t>WBO E SETTORI DI INTERVENTO</a:t>
            </a:r>
            <a:endParaRPr kumimoji="0" lang="it-IT" sz="4800" b="1" i="0" u="none" strike="noStrike" cap="none" spc="0" normalizeH="0" baseline="0" dirty="0">
              <a:ln>
                <a:noFill/>
              </a:ln>
              <a:solidFill>
                <a:schemeClr val="accent3">
                  <a:lumMod val="75000"/>
                </a:schemeClr>
              </a:solidFill>
              <a:effectLst/>
              <a:uFillTx/>
              <a:latin typeface="Brandon Grotesque Medium"/>
              <a:sym typeface="Arial"/>
            </a:endParaRPr>
          </a:p>
        </p:txBody>
      </p:sp>
    </p:spTree>
    <p:extLst>
      <p:ext uri="{BB962C8B-B14F-4D97-AF65-F5344CB8AC3E}">
        <p14:creationId xmlns:p14="http://schemas.microsoft.com/office/powerpoint/2010/main" val="4135337839"/>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 name="Segnaposto numero diapositiva 2"/>
          <p:cNvSpPr txBox="1">
            <a:spLocks noGrp="1"/>
          </p:cNvSpPr>
          <p:nvPr>
            <p:ph type="sldNum" sz="quarter" idx="2"/>
          </p:nvPr>
        </p:nvSpPr>
        <p:spPr>
          <a:xfrm>
            <a:off x="11612599" y="6722809"/>
            <a:ext cx="204915" cy="3708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4</a:t>
            </a:fld>
            <a:endParaRPr dirty="0"/>
          </a:p>
        </p:txBody>
      </p:sp>
      <p:sp>
        <p:nvSpPr>
          <p:cNvPr id="386" name="Rettangolo 16"/>
          <p:cNvSpPr txBox="1"/>
          <p:nvPr/>
        </p:nvSpPr>
        <p:spPr>
          <a:xfrm>
            <a:off x="6446085" y="2213940"/>
            <a:ext cx="4715748" cy="476629"/>
          </a:xfrm>
          <a:prstGeom prst="rect">
            <a:avLst/>
          </a:prstGeom>
          <a:solidFill>
            <a:schemeClr val="accent3">
              <a:lumOff val="-9411"/>
            </a:schemeClr>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lvl1pPr algn="ctr">
              <a:defRPr>
                <a:solidFill>
                  <a:srgbClr val="FFFFFF"/>
                </a:solidFill>
              </a:defRPr>
            </a:lvl1pPr>
          </a:lstStyle>
          <a:p>
            <a:r>
              <a:rPr lang="it-IT" dirty="0"/>
              <a:t>Capitale sociale variabile</a:t>
            </a:r>
          </a:p>
          <a:p>
            <a:r>
              <a:rPr lang="it-IT" dirty="0"/>
              <a:t> </a:t>
            </a:r>
            <a:r>
              <a:rPr lang="it-IT" sz="1400" dirty="0"/>
              <a:t>(c.d. principio della porta aperta)</a:t>
            </a:r>
            <a:endParaRPr sz="1400" dirty="0"/>
          </a:p>
        </p:txBody>
      </p:sp>
      <p:sp>
        <p:nvSpPr>
          <p:cNvPr id="387" name="Rettangolo 19"/>
          <p:cNvSpPr txBox="1"/>
          <p:nvPr/>
        </p:nvSpPr>
        <p:spPr>
          <a:xfrm>
            <a:off x="6472601" y="3176603"/>
            <a:ext cx="4729318" cy="622414"/>
          </a:xfrm>
          <a:prstGeom prst="rect">
            <a:avLst/>
          </a:prstGeom>
          <a:solidFill>
            <a:schemeClr val="accent3">
              <a:lumOff val="-9411"/>
            </a:schemeClr>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lvl1pPr algn="ctr">
              <a:defRPr>
                <a:solidFill>
                  <a:srgbClr val="FFFFFF"/>
                </a:solidFill>
              </a:defRPr>
            </a:lvl1pPr>
          </a:lstStyle>
          <a:p>
            <a:r>
              <a:rPr lang="it-IT" dirty="0"/>
              <a:t>Norme di funzionamento </a:t>
            </a:r>
            <a:r>
              <a:rPr lang="it-IT" sz="1400" dirty="0"/>
              <a:t>(art.2511 c.c. e </a:t>
            </a:r>
            <a:r>
              <a:rPr lang="it-IT" sz="1400" dirty="0" err="1"/>
              <a:t>ss</a:t>
            </a:r>
            <a:r>
              <a:rPr lang="it-IT" sz="1400" dirty="0"/>
              <a:t>) </a:t>
            </a:r>
            <a:endParaRPr sz="1400" dirty="0"/>
          </a:p>
        </p:txBody>
      </p:sp>
      <p:sp>
        <p:nvSpPr>
          <p:cNvPr id="388" name="Rettangolo 20"/>
          <p:cNvSpPr txBox="1"/>
          <p:nvPr/>
        </p:nvSpPr>
        <p:spPr>
          <a:xfrm>
            <a:off x="6451275" y="4233427"/>
            <a:ext cx="4715748" cy="622414"/>
          </a:xfrm>
          <a:prstGeom prst="rect">
            <a:avLst/>
          </a:prstGeom>
          <a:solidFill>
            <a:schemeClr val="accent3">
              <a:lumOff val="-9411"/>
            </a:schemeClr>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lvl1pPr algn="ctr">
              <a:defRPr>
                <a:solidFill>
                  <a:srgbClr val="FFFFFF"/>
                </a:solidFill>
              </a:defRPr>
            </a:lvl1pPr>
          </a:lstStyle>
          <a:p>
            <a:r>
              <a:rPr lang="it-IT" dirty="0"/>
              <a:t>Strumenti ed agevolazioni finanziarie </a:t>
            </a:r>
          </a:p>
          <a:p>
            <a:r>
              <a:rPr lang="it-IT" sz="1400" dirty="0"/>
              <a:t>(L. 27.2.1985, n.49, c.d. </a:t>
            </a:r>
            <a:r>
              <a:rPr lang="it-IT" sz="1400" i="1" dirty="0"/>
              <a:t>legge Marcora</a:t>
            </a:r>
            <a:r>
              <a:rPr lang="it-IT" sz="1400" dirty="0"/>
              <a:t>)</a:t>
            </a:r>
          </a:p>
        </p:txBody>
      </p:sp>
      <p:sp>
        <p:nvSpPr>
          <p:cNvPr id="389" name="1. Tutela delle persone con disabilità gravi prive, attualmente o in futuro, di sostegno familiare."/>
          <p:cNvSpPr txBox="1"/>
          <p:nvPr/>
        </p:nvSpPr>
        <p:spPr>
          <a:xfrm>
            <a:off x="407368" y="3022803"/>
            <a:ext cx="4417455" cy="1754326"/>
          </a:xfrm>
          <a:prstGeom prst="rect">
            <a:avLst/>
          </a:prstGeom>
          <a:ln w="38100">
            <a:solidFill>
              <a:schemeClr val="accent3">
                <a:lumOff val="-9411"/>
              </a:schemeClr>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r>
              <a:rPr lang="it-IT" dirty="0"/>
              <a:t>In Italia la forma giuridica utilizzata ai fini dell’attuazione del WBO è quello della società cooperativa ed, in particolare, della cooperativa di produzione e lavoro.</a:t>
            </a:r>
          </a:p>
          <a:p>
            <a:r>
              <a:rPr lang="it-IT" dirty="0"/>
              <a:t>La </a:t>
            </a:r>
            <a:r>
              <a:rPr lang="it-IT" i="1" dirty="0"/>
              <a:t>ratio</a:t>
            </a:r>
            <a:r>
              <a:rPr lang="it-IT" dirty="0"/>
              <a:t> risiede nei vantaggi e nelle opportunità insiti in tali tipologie di società</a:t>
            </a:r>
            <a:endParaRPr dirty="0"/>
          </a:p>
        </p:txBody>
      </p:sp>
      <p:sp>
        <p:nvSpPr>
          <p:cNvPr id="390" name="FINALITÀ"/>
          <p:cNvSpPr txBox="1">
            <a:spLocks noGrp="1"/>
          </p:cNvSpPr>
          <p:nvPr>
            <p:ph type="title"/>
          </p:nvPr>
        </p:nvSpPr>
        <p:spPr>
          <a:xfrm>
            <a:off x="407369" y="228600"/>
            <a:ext cx="3600400" cy="916094"/>
          </a:xfrm>
          <a:prstGeom prst="rect">
            <a:avLst/>
          </a:prstGeom>
          <a:solidFill>
            <a:schemeClr val="accent3">
              <a:lumMod val="75000"/>
            </a:schemeClr>
          </a:solidFill>
        </p:spPr>
        <p:txBody>
          <a:bodyPr/>
          <a:lstStyle>
            <a:lvl1pPr algn="ctr" defTabSz="731520">
              <a:defRPr sz="4800"/>
            </a:lvl1pPr>
          </a:lstStyle>
          <a:p>
            <a:r>
              <a:rPr lang="it-IT" dirty="0">
                <a:solidFill>
                  <a:schemeClr val="tx2">
                    <a:lumMod val="20000"/>
                    <a:lumOff val="80000"/>
                  </a:schemeClr>
                </a:solidFill>
              </a:rPr>
              <a:t>STRUMENTI</a:t>
            </a:r>
            <a:endParaRPr dirty="0">
              <a:solidFill>
                <a:schemeClr val="tx2">
                  <a:lumMod val="20000"/>
                  <a:lumOff val="80000"/>
                </a:schemeClr>
              </a:solidFill>
            </a:endParaRPr>
          </a:p>
        </p:txBody>
      </p:sp>
      <p:sp>
        <p:nvSpPr>
          <p:cNvPr id="394" name="Connettore 2 22"/>
          <p:cNvSpPr/>
          <p:nvPr/>
        </p:nvSpPr>
        <p:spPr>
          <a:xfrm>
            <a:off x="4833279" y="3675617"/>
            <a:ext cx="1631856" cy="1"/>
          </a:xfrm>
          <a:prstGeom prst="line">
            <a:avLst/>
          </a:prstGeom>
          <a:ln w="38100">
            <a:solidFill>
              <a:schemeClr val="accent3">
                <a:lumOff val="-9411"/>
              </a:schemeClr>
            </a:solidFill>
            <a:miter/>
            <a:tailEnd type="triangle"/>
          </a:ln>
        </p:spPr>
        <p:txBody>
          <a:bodyPr lIns="45719" rIns="45719"/>
          <a:lstStyle/>
          <a:p>
            <a:endParaRPr dirty="0"/>
          </a:p>
        </p:txBody>
      </p:sp>
      <p:sp>
        <p:nvSpPr>
          <p:cNvPr id="395" name="Connettore 2 22"/>
          <p:cNvSpPr/>
          <p:nvPr/>
        </p:nvSpPr>
        <p:spPr>
          <a:xfrm flipV="1">
            <a:off x="4819029" y="1516194"/>
            <a:ext cx="1755230" cy="2185888"/>
          </a:xfrm>
          <a:prstGeom prst="line">
            <a:avLst/>
          </a:prstGeom>
          <a:ln w="38100">
            <a:solidFill>
              <a:schemeClr val="accent3">
                <a:lumOff val="-9411"/>
              </a:schemeClr>
            </a:solidFill>
            <a:miter/>
            <a:tailEnd type="triangle"/>
          </a:ln>
        </p:spPr>
        <p:txBody>
          <a:bodyPr lIns="45719" rIns="45719"/>
          <a:lstStyle/>
          <a:p>
            <a:endParaRPr dirty="0"/>
          </a:p>
        </p:txBody>
      </p:sp>
      <p:sp>
        <p:nvSpPr>
          <p:cNvPr id="396" name="Connettore 2 22"/>
          <p:cNvSpPr/>
          <p:nvPr/>
        </p:nvSpPr>
        <p:spPr>
          <a:xfrm>
            <a:off x="4865703" y="3679301"/>
            <a:ext cx="1576628" cy="1793351"/>
          </a:xfrm>
          <a:prstGeom prst="line">
            <a:avLst/>
          </a:prstGeom>
          <a:ln w="38100">
            <a:solidFill>
              <a:schemeClr val="accent3">
                <a:lumOff val="-9411"/>
              </a:schemeClr>
            </a:solidFill>
            <a:miter/>
            <a:tailEnd type="triangle"/>
          </a:ln>
        </p:spPr>
        <p:txBody>
          <a:bodyPr lIns="45719" rIns="45719"/>
          <a:lstStyle/>
          <a:p>
            <a:endParaRPr dirty="0"/>
          </a:p>
        </p:txBody>
      </p:sp>
      <p:sp>
        <p:nvSpPr>
          <p:cNvPr id="18" name="Rettangolo 20">
            <a:extLst>
              <a:ext uri="{FF2B5EF4-FFF2-40B4-BE49-F238E27FC236}">
                <a16:creationId xmlns:a16="http://schemas.microsoft.com/office/drawing/2014/main" id="{9471FCDE-C5A7-4039-B038-A047E0708492}"/>
              </a:ext>
            </a:extLst>
          </p:cNvPr>
          <p:cNvSpPr txBox="1"/>
          <p:nvPr/>
        </p:nvSpPr>
        <p:spPr>
          <a:xfrm>
            <a:off x="6479386" y="5313868"/>
            <a:ext cx="4715748" cy="541602"/>
          </a:xfrm>
          <a:prstGeom prst="rect">
            <a:avLst/>
          </a:prstGeom>
          <a:solidFill>
            <a:schemeClr val="accent3">
              <a:lumOff val="-9411"/>
            </a:schemeClr>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lvl1pPr algn="ctr">
              <a:defRPr>
                <a:solidFill>
                  <a:srgbClr val="FFFFFF"/>
                </a:solidFill>
              </a:defRPr>
            </a:lvl1pPr>
          </a:lstStyle>
          <a:p>
            <a:r>
              <a:rPr lang="it-IT" dirty="0"/>
              <a:t>Agevolazioni fiscali</a:t>
            </a:r>
            <a:endParaRPr dirty="0"/>
          </a:p>
        </p:txBody>
      </p:sp>
      <p:sp>
        <p:nvSpPr>
          <p:cNvPr id="22" name="Connettore 2 22">
            <a:extLst>
              <a:ext uri="{FF2B5EF4-FFF2-40B4-BE49-F238E27FC236}">
                <a16:creationId xmlns:a16="http://schemas.microsoft.com/office/drawing/2014/main" id="{4DFEF242-F67A-4A19-BFA5-A1DEBEDB4B5C}"/>
              </a:ext>
            </a:extLst>
          </p:cNvPr>
          <p:cNvSpPr/>
          <p:nvPr/>
        </p:nvSpPr>
        <p:spPr>
          <a:xfrm>
            <a:off x="4855094" y="3674531"/>
            <a:ext cx="1613774" cy="990225"/>
          </a:xfrm>
          <a:prstGeom prst="line">
            <a:avLst/>
          </a:prstGeom>
          <a:ln w="38100">
            <a:solidFill>
              <a:schemeClr val="accent3">
                <a:lumOff val="-9411"/>
              </a:schemeClr>
            </a:solidFill>
            <a:miter/>
            <a:tailEnd type="triangle"/>
          </a:ln>
        </p:spPr>
        <p:txBody>
          <a:bodyPr lIns="45719" rIns="45719"/>
          <a:lstStyle/>
          <a:p>
            <a:endParaRPr dirty="0"/>
          </a:p>
        </p:txBody>
      </p:sp>
      <p:sp>
        <p:nvSpPr>
          <p:cNvPr id="23" name="Rettangolo 16">
            <a:extLst>
              <a:ext uri="{FF2B5EF4-FFF2-40B4-BE49-F238E27FC236}">
                <a16:creationId xmlns:a16="http://schemas.microsoft.com/office/drawing/2014/main" id="{BCC9C902-C599-4FAA-9B77-C77EE12539C2}"/>
              </a:ext>
            </a:extLst>
          </p:cNvPr>
          <p:cNvSpPr txBox="1"/>
          <p:nvPr/>
        </p:nvSpPr>
        <p:spPr>
          <a:xfrm>
            <a:off x="6542676" y="1313876"/>
            <a:ext cx="4643591" cy="392162"/>
          </a:xfrm>
          <a:prstGeom prst="rect">
            <a:avLst/>
          </a:prstGeom>
          <a:solidFill>
            <a:schemeClr val="accent3">
              <a:lumOff val="-9411"/>
            </a:schemeClr>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lvl1pPr algn="ctr">
              <a:defRPr>
                <a:solidFill>
                  <a:srgbClr val="FFFFFF"/>
                </a:solidFill>
              </a:defRPr>
            </a:lvl1pPr>
          </a:lstStyle>
          <a:p>
            <a:r>
              <a:rPr lang="it-IT" dirty="0"/>
              <a:t>Assenza di capitale sociale minimo</a:t>
            </a:r>
            <a:endParaRPr dirty="0"/>
          </a:p>
        </p:txBody>
      </p:sp>
      <p:sp>
        <p:nvSpPr>
          <p:cNvPr id="26" name="Connettore 2 22">
            <a:extLst>
              <a:ext uri="{FF2B5EF4-FFF2-40B4-BE49-F238E27FC236}">
                <a16:creationId xmlns:a16="http://schemas.microsoft.com/office/drawing/2014/main" id="{8A41E568-9E56-40EC-A074-FD6094A237B7}"/>
              </a:ext>
            </a:extLst>
          </p:cNvPr>
          <p:cNvSpPr/>
          <p:nvPr/>
        </p:nvSpPr>
        <p:spPr>
          <a:xfrm flipV="1">
            <a:off x="4865703" y="2507261"/>
            <a:ext cx="1576628" cy="1140805"/>
          </a:xfrm>
          <a:prstGeom prst="line">
            <a:avLst/>
          </a:prstGeom>
          <a:ln w="38100">
            <a:solidFill>
              <a:schemeClr val="accent3">
                <a:lumOff val="-9411"/>
              </a:schemeClr>
            </a:solidFill>
            <a:miter/>
            <a:tailEnd type="triangle"/>
          </a:ln>
        </p:spPr>
        <p:txBody>
          <a:bodyPr lIns="45719" rIns="45719"/>
          <a:lstStyle/>
          <a:p>
            <a:endParaRPr dirty="0"/>
          </a:p>
        </p:txBody>
      </p:sp>
    </p:spTree>
  </p:cSld>
  <p:clrMapOvr>
    <a:masterClrMapping/>
  </p:clrMapOvr>
  <mc:AlternateContent xmlns:mc="http://schemas.openxmlformats.org/markup-compatibility/2006" xmlns:p14="http://schemas.microsoft.com/office/powerpoint/2010/main">
    <mc:Choice Requires="p14">
      <p:transition spd="slow">
        <p:dissolve/>
      </p:transition>
    </mc:Choice>
    <mc:Fallback xmlns:a14="http://schemas.microsoft.com/office/drawing/2010/main" xmlns:m="http://schemas.openxmlformats.org/officeDocument/2006/math"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 name="Segnaposto numero diapositiva 2"/>
          <p:cNvSpPr txBox="1">
            <a:spLocks noGrp="1"/>
          </p:cNvSpPr>
          <p:nvPr>
            <p:ph type="sldNum" sz="quarter" idx="2"/>
          </p:nvPr>
        </p:nvSpPr>
        <p:spPr>
          <a:xfrm>
            <a:off x="11600407" y="6535523"/>
            <a:ext cx="217107" cy="3708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5</a:t>
            </a:fld>
            <a:endParaRPr dirty="0"/>
          </a:p>
        </p:txBody>
      </p:sp>
      <p:sp>
        <p:nvSpPr>
          <p:cNvPr id="399" name="Titolo 4"/>
          <p:cNvSpPr txBox="1">
            <a:spLocks noGrp="1"/>
          </p:cNvSpPr>
          <p:nvPr>
            <p:ph type="title"/>
          </p:nvPr>
        </p:nvSpPr>
        <p:spPr>
          <a:xfrm>
            <a:off x="407368" y="233548"/>
            <a:ext cx="10791659" cy="1362428"/>
          </a:xfrm>
          <a:prstGeom prst="rect">
            <a:avLst/>
          </a:prstGeom>
          <a:solidFill>
            <a:schemeClr val="accent3">
              <a:lumMod val="75000"/>
            </a:schemeClr>
          </a:solidFill>
        </p:spPr>
        <p:txBody>
          <a:bodyPr>
            <a:normAutofit/>
          </a:bodyPr>
          <a:lstStyle>
            <a:lvl1pPr algn="ctr" defTabSz="886968">
              <a:defRPr sz="5044"/>
            </a:lvl1pPr>
          </a:lstStyle>
          <a:p>
            <a:r>
              <a:rPr lang="it-IT" sz="4000" dirty="0">
                <a:solidFill>
                  <a:schemeClr val="tx2">
                    <a:lumMod val="20000"/>
                    <a:lumOff val="80000"/>
                  </a:schemeClr>
                </a:solidFill>
              </a:rPr>
              <a:t>REGIME FISCALE DELLE COOPERATIVE </a:t>
            </a:r>
            <a:br>
              <a:rPr lang="it-IT" sz="4000" dirty="0">
                <a:solidFill>
                  <a:schemeClr val="tx2">
                    <a:lumMod val="20000"/>
                    <a:lumOff val="80000"/>
                  </a:schemeClr>
                </a:solidFill>
              </a:rPr>
            </a:br>
            <a:r>
              <a:rPr lang="it-IT" sz="4000" dirty="0">
                <a:solidFill>
                  <a:schemeClr val="tx2">
                    <a:lumMod val="20000"/>
                    <a:lumOff val="80000"/>
                  </a:schemeClr>
                </a:solidFill>
              </a:rPr>
              <a:t>DI PRODUZIONE E LAVORO</a:t>
            </a:r>
            <a:endParaRPr sz="4000" dirty="0">
              <a:solidFill>
                <a:schemeClr val="tx2">
                  <a:lumMod val="20000"/>
                  <a:lumOff val="80000"/>
                </a:schemeClr>
              </a:solidFill>
            </a:endParaRPr>
          </a:p>
        </p:txBody>
      </p:sp>
      <p:sp>
        <p:nvSpPr>
          <p:cNvPr id="3" name="Rettangolo 2">
            <a:extLst>
              <a:ext uri="{FF2B5EF4-FFF2-40B4-BE49-F238E27FC236}">
                <a16:creationId xmlns:a16="http://schemas.microsoft.com/office/drawing/2014/main" id="{4EF1773A-FB29-4D00-AC2E-D00D7EC43663}"/>
              </a:ext>
            </a:extLst>
          </p:cNvPr>
          <p:cNvSpPr/>
          <p:nvPr/>
        </p:nvSpPr>
        <p:spPr>
          <a:xfrm>
            <a:off x="1127448" y="3328969"/>
            <a:ext cx="9613068" cy="3139319"/>
          </a:xfrm>
          <a:prstGeom prst="rect">
            <a:avLst/>
          </a:prstGeom>
          <a:solidFill>
            <a:srgbClr val="FFFFFF"/>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just" defTabSz="914400" rtl="0" fontAlgn="auto" latinLnBrk="0" hangingPunct="0">
              <a:lnSpc>
                <a:spcPct val="100000"/>
              </a:lnSpc>
              <a:spcBef>
                <a:spcPts val="0"/>
              </a:spcBef>
              <a:spcAft>
                <a:spcPts val="0"/>
              </a:spcAft>
              <a:buClrTx/>
              <a:buSzTx/>
              <a:buFontTx/>
              <a:buNone/>
              <a:tabLst/>
            </a:pPr>
            <a:r>
              <a:rPr lang="it-IT" dirty="0"/>
              <a:t>L</a:t>
            </a:r>
            <a:r>
              <a:rPr kumimoji="0" lang="it-IT" sz="1800" b="0" i="0" u="none" strike="noStrike" cap="none" spc="0" normalizeH="0" baseline="0" dirty="0">
                <a:ln>
                  <a:noFill/>
                </a:ln>
                <a:solidFill>
                  <a:srgbClr val="2D2E2D"/>
                </a:solidFill>
                <a:effectLst/>
                <a:uFillTx/>
                <a:latin typeface="+mn-lt"/>
                <a:ea typeface="+mn-ea"/>
                <a:cs typeface="+mn-cs"/>
                <a:sym typeface="Arial"/>
              </a:rPr>
              <a:t>e società cooperative, comprese quelle di produzione e lavoro, al pari di qualunque altra tipologia di società di capitali (Spa, Srl e Sapa), </a:t>
            </a:r>
            <a:r>
              <a:rPr kumimoji="0" lang="it-IT" sz="1800" b="1" i="0" u="sng" strike="noStrike" cap="none" spc="0" normalizeH="0" baseline="0" dirty="0">
                <a:ln>
                  <a:noFill/>
                </a:ln>
                <a:solidFill>
                  <a:srgbClr val="2D2E2D"/>
                </a:solidFill>
                <a:effectLst/>
                <a:uFillTx/>
                <a:latin typeface="+mn-lt"/>
                <a:ea typeface="+mn-ea"/>
                <a:cs typeface="+mn-cs"/>
                <a:sym typeface="Arial"/>
              </a:rPr>
              <a:t>in assenza dei requisiti normativamente richiesti</a:t>
            </a:r>
            <a:r>
              <a:rPr kumimoji="0" lang="it-IT" sz="1800" b="0" i="0" u="none" strike="noStrike" cap="none" spc="0" normalizeH="0" baseline="0" dirty="0">
                <a:ln>
                  <a:noFill/>
                </a:ln>
                <a:solidFill>
                  <a:srgbClr val="2D2E2D"/>
                </a:solidFill>
                <a:effectLst/>
                <a:uFillTx/>
                <a:latin typeface="+mn-lt"/>
                <a:ea typeface="+mn-ea"/>
                <a:cs typeface="+mn-cs"/>
                <a:sym typeface="Arial"/>
              </a:rPr>
              <a:t>, sono assoggettate:</a:t>
            </a:r>
          </a:p>
          <a:p>
            <a:pPr marL="0" marR="0" indent="0" algn="just" defTabSz="914400" rtl="0" fontAlgn="auto" latinLnBrk="0" hangingPunct="0">
              <a:lnSpc>
                <a:spcPct val="100000"/>
              </a:lnSpc>
              <a:spcBef>
                <a:spcPts val="0"/>
              </a:spcBef>
              <a:spcAft>
                <a:spcPts val="0"/>
              </a:spcAft>
              <a:buClrTx/>
              <a:buSzTx/>
              <a:buFontTx/>
              <a:buNone/>
              <a:tabLst/>
            </a:pPr>
            <a:endParaRPr kumimoji="0" lang="it-IT" sz="1800" b="0" i="0" u="none" strike="noStrike" cap="none" spc="0" normalizeH="0" baseline="0" dirty="0">
              <a:ln>
                <a:noFill/>
              </a:ln>
              <a:solidFill>
                <a:srgbClr val="2D2E2D"/>
              </a:solidFill>
              <a:effectLst/>
              <a:uFillTx/>
              <a:latin typeface="+mn-lt"/>
              <a:ea typeface="+mn-ea"/>
              <a:cs typeface="+mn-cs"/>
              <a:sym typeface="Arial"/>
            </a:endParaRPr>
          </a:p>
          <a:p>
            <a:pPr marL="285750" marR="0" indent="-285750" algn="just" defTabSz="914400" rtl="0" fontAlgn="auto" latinLnBrk="0" hangingPunct="0">
              <a:lnSpc>
                <a:spcPct val="100000"/>
              </a:lnSpc>
              <a:spcBef>
                <a:spcPts val="0"/>
              </a:spcBef>
              <a:spcAft>
                <a:spcPts val="0"/>
              </a:spcAft>
              <a:buClrTx/>
              <a:buSzTx/>
              <a:buFont typeface="Arial" panose="020B0604020202020204" pitchFamily="34" charset="0"/>
              <a:buChar char="•"/>
              <a:tabLst/>
            </a:pPr>
            <a:r>
              <a:rPr kumimoji="0" lang="it-IT" sz="1800" b="0" i="0" u="none" strike="noStrike" cap="none" spc="0" normalizeH="0" baseline="0" dirty="0">
                <a:ln>
                  <a:noFill/>
                </a:ln>
                <a:solidFill>
                  <a:srgbClr val="2D2E2D"/>
                </a:solidFill>
                <a:effectLst/>
                <a:uFillTx/>
                <a:latin typeface="+mn-lt"/>
                <a:ea typeface="+mn-ea"/>
                <a:cs typeface="+mn-cs"/>
                <a:sym typeface="Arial"/>
              </a:rPr>
              <a:t> ad </a:t>
            </a:r>
            <a:r>
              <a:rPr kumimoji="0" lang="it-IT" sz="1800" b="0" i="0" u="none" strike="noStrike" cap="none" spc="0" normalizeH="0" baseline="0" dirty="0" err="1">
                <a:ln>
                  <a:noFill/>
                </a:ln>
                <a:solidFill>
                  <a:srgbClr val="2D2E2D"/>
                </a:solidFill>
                <a:effectLst/>
                <a:uFillTx/>
                <a:latin typeface="+mn-lt"/>
                <a:ea typeface="+mn-ea"/>
                <a:cs typeface="+mn-cs"/>
                <a:sym typeface="Arial"/>
              </a:rPr>
              <a:t>Ires</a:t>
            </a:r>
            <a:r>
              <a:rPr kumimoji="0" lang="it-IT" sz="1800" b="0" i="0" u="none" strike="noStrike" cap="none" spc="0" normalizeH="0" baseline="0" dirty="0">
                <a:ln>
                  <a:noFill/>
                </a:ln>
                <a:solidFill>
                  <a:srgbClr val="2D2E2D"/>
                </a:solidFill>
                <a:effectLst/>
                <a:uFillTx/>
                <a:latin typeface="+mn-lt"/>
                <a:ea typeface="+mn-ea"/>
                <a:cs typeface="+mn-cs"/>
                <a:sym typeface="Arial"/>
              </a:rPr>
              <a:t> (24%) – art.73 e 77, D.P.R. n. 917/1988 (T.U.I.R.)</a:t>
            </a:r>
          </a:p>
          <a:p>
            <a:pPr marL="285750" marR="0" indent="-285750" algn="just" defTabSz="914400" rtl="0" fontAlgn="auto" latinLnBrk="0" hangingPunct="0">
              <a:lnSpc>
                <a:spcPct val="100000"/>
              </a:lnSpc>
              <a:spcBef>
                <a:spcPts val="0"/>
              </a:spcBef>
              <a:spcAft>
                <a:spcPts val="0"/>
              </a:spcAft>
              <a:buClrTx/>
              <a:buSzTx/>
              <a:buFont typeface="Arial" panose="020B0604020202020204" pitchFamily="34" charset="0"/>
              <a:buChar char="•"/>
              <a:tabLst/>
            </a:pPr>
            <a:r>
              <a:rPr kumimoji="0" lang="it-IT" sz="1800" b="0" i="0" u="none" strike="noStrike" cap="none" spc="0" normalizeH="0" baseline="0" dirty="0">
                <a:ln>
                  <a:noFill/>
                </a:ln>
                <a:solidFill>
                  <a:srgbClr val="2D2E2D"/>
                </a:solidFill>
                <a:effectLst/>
                <a:uFillTx/>
                <a:latin typeface="+mn-lt"/>
                <a:ea typeface="+mn-ea"/>
                <a:cs typeface="+mn-cs"/>
                <a:sym typeface="Arial"/>
              </a:rPr>
              <a:t> ad Irap (3,90%) – art.3 e 16, </a:t>
            </a:r>
            <a:r>
              <a:rPr kumimoji="0" lang="it-IT" sz="1800" b="0" i="0" u="none" strike="noStrike" cap="none" spc="0" normalizeH="0" baseline="0" dirty="0" err="1">
                <a:ln>
                  <a:noFill/>
                </a:ln>
                <a:solidFill>
                  <a:srgbClr val="2D2E2D"/>
                </a:solidFill>
                <a:effectLst/>
                <a:uFillTx/>
                <a:latin typeface="+mn-lt"/>
                <a:ea typeface="+mn-ea"/>
                <a:cs typeface="+mn-cs"/>
                <a:sym typeface="Arial"/>
              </a:rPr>
              <a:t>D.Lgs.</a:t>
            </a:r>
            <a:r>
              <a:rPr kumimoji="0" lang="it-IT" sz="1800" b="0" i="0" u="none" strike="noStrike" cap="none" spc="0" normalizeH="0" baseline="0" dirty="0">
                <a:ln>
                  <a:noFill/>
                </a:ln>
                <a:solidFill>
                  <a:srgbClr val="2D2E2D"/>
                </a:solidFill>
                <a:effectLst/>
                <a:uFillTx/>
                <a:latin typeface="+mn-lt"/>
                <a:ea typeface="+mn-ea"/>
                <a:cs typeface="+mn-cs"/>
                <a:sym typeface="Arial"/>
              </a:rPr>
              <a:t> n. 446/1997</a:t>
            </a:r>
          </a:p>
          <a:p>
            <a:pPr marL="0" marR="0" indent="0" algn="just" defTabSz="914400" rtl="0" fontAlgn="auto" latinLnBrk="0" hangingPunct="0">
              <a:lnSpc>
                <a:spcPct val="100000"/>
              </a:lnSpc>
              <a:spcBef>
                <a:spcPts val="0"/>
              </a:spcBef>
              <a:spcAft>
                <a:spcPts val="0"/>
              </a:spcAft>
              <a:buClrTx/>
              <a:buSzTx/>
              <a:buFontTx/>
              <a:buNone/>
              <a:tabLst/>
            </a:pPr>
            <a:endParaRPr lang="it-IT" dirty="0"/>
          </a:p>
          <a:p>
            <a:pPr algn="l"/>
            <a:r>
              <a:rPr lang="it-IT" sz="1800" b="0" i="0" u="none" strike="noStrike" baseline="0" dirty="0">
                <a:solidFill>
                  <a:srgbClr val="231F20"/>
                </a:solidFill>
                <a:latin typeface="HelveticaNeue-Condensed"/>
              </a:rPr>
              <a:t>Ai fini IRAP le regioni hanno facoltà di variare l’aliquota del 3,90% fino ad un massimo di 0,92 punti percentuale. La variazione può essere differenziata per settori di attività e per categorie di soggetti passivi</a:t>
            </a:r>
            <a:endParaRPr kumimoji="0" lang="it-IT" sz="1800" b="0" i="0" u="none" strike="noStrike" cap="none" spc="0" normalizeH="0" baseline="0" dirty="0">
              <a:ln>
                <a:noFill/>
              </a:ln>
              <a:solidFill>
                <a:srgbClr val="2D2E2D"/>
              </a:solidFill>
              <a:effectLst/>
              <a:uFillTx/>
              <a:latin typeface="+mn-lt"/>
              <a:ea typeface="+mn-ea"/>
              <a:cs typeface="+mn-cs"/>
              <a:sym typeface="Arial"/>
            </a:endParaRPr>
          </a:p>
          <a:p>
            <a:pPr marL="0" marR="0" indent="0" algn="l" defTabSz="914400" rtl="0" fontAlgn="auto" latinLnBrk="0" hangingPunct="0">
              <a:lnSpc>
                <a:spcPct val="100000"/>
              </a:lnSpc>
              <a:spcBef>
                <a:spcPts val="0"/>
              </a:spcBef>
              <a:spcAft>
                <a:spcPts val="0"/>
              </a:spcAft>
              <a:buClrTx/>
              <a:buSzTx/>
              <a:buFontTx/>
              <a:buNone/>
              <a:tabLst/>
            </a:pPr>
            <a:endParaRPr kumimoji="0" lang="it-IT" sz="1800" b="0" i="0" u="none" strike="noStrike" cap="none" spc="0" normalizeH="0" baseline="0" dirty="0">
              <a:ln>
                <a:noFill/>
              </a:ln>
              <a:solidFill>
                <a:srgbClr val="2D2E2D"/>
              </a:solidFill>
              <a:effectLst/>
              <a:uFillTx/>
              <a:latin typeface="+mn-lt"/>
              <a:ea typeface="+mn-ea"/>
              <a:cs typeface="+mn-cs"/>
              <a:sym typeface="Arial"/>
            </a:endParaRPr>
          </a:p>
        </p:txBody>
      </p:sp>
      <p:sp>
        <p:nvSpPr>
          <p:cNvPr id="7" name="Rettangolo 6">
            <a:extLst>
              <a:ext uri="{FF2B5EF4-FFF2-40B4-BE49-F238E27FC236}">
                <a16:creationId xmlns:a16="http://schemas.microsoft.com/office/drawing/2014/main" id="{EBD3709E-BCA1-4DD3-8085-AC33BCA198A0}"/>
              </a:ext>
            </a:extLst>
          </p:cNvPr>
          <p:cNvSpPr/>
          <p:nvPr/>
        </p:nvSpPr>
        <p:spPr>
          <a:xfrm>
            <a:off x="3719736" y="2592338"/>
            <a:ext cx="3744416" cy="643015"/>
          </a:xfrm>
          <a:prstGeom prst="rect">
            <a:avLst/>
          </a:prstGeom>
          <a:solidFill>
            <a:schemeClr val="accent3">
              <a:lumMod val="40000"/>
              <a:lumOff val="60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it-IT" sz="1800" b="0" i="0" u="none" strike="noStrike" cap="none" spc="0" normalizeH="0" baseline="0" dirty="0">
                <a:ln>
                  <a:noFill/>
                </a:ln>
                <a:solidFill>
                  <a:srgbClr val="2D2E2D"/>
                </a:solidFill>
                <a:effectLst/>
                <a:uFillTx/>
                <a:latin typeface="+mn-lt"/>
                <a:ea typeface="+mn-ea"/>
                <a:cs typeface="+mn-cs"/>
                <a:sym typeface="Arial"/>
              </a:rPr>
              <a:t>IMPOSTE SUI REDDITI</a:t>
            </a:r>
          </a:p>
          <a:p>
            <a:pPr marL="0" marR="0" indent="0" algn="ctr" defTabSz="914400" rtl="0" fontAlgn="auto" latinLnBrk="0" hangingPunct="0">
              <a:lnSpc>
                <a:spcPct val="100000"/>
              </a:lnSpc>
              <a:spcBef>
                <a:spcPts val="0"/>
              </a:spcBef>
              <a:spcAft>
                <a:spcPts val="0"/>
              </a:spcAft>
              <a:buClrTx/>
              <a:buSzTx/>
              <a:buFontTx/>
              <a:buNone/>
              <a:tabLst/>
            </a:pPr>
            <a:endParaRPr kumimoji="0" lang="it-IT" sz="1800" b="0" i="0" u="none" strike="noStrike" cap="none" spc="0" normalizeH="0" baseline="0" dirty="0">
              <a:ln>
                <a:noFill/>
              </a:ln>
              <a:solidFill>
                <a:srgbClr val="2D2E2D"/>
              </a:solidFill>
              <a:effectLst/>
              <a:uFillTx/>
              <a:latin typeface="+mn-lt"/>
              <a:ea typeface="+mn-ea"/>
              <a:cs typeface="+mn-cs"/>
              <a:sym typeface="Arial"/>
            </a:endParaRPr>
          </a:p>
        </p:txBody>
      </p:sp>
    </p:spTree>
  </p:cSld>
  <p:clrMapOvr>
    <a:masterClrMapping/>
  </p:clrMapOvr>
  <mc:AlternateContent xmlns:mc="http://schemas.openxmlformats.org/markup-compatibility/2006" xmlns:p14="http://schemas.microsoft.com/office/powerpoint/2010/main">
    <mc:Choice Requires="p14">
      <p:transition spd="slow">
        <p:dissolve/>
      </p:transition>
    </mc:Choice>
    <mc:Fallback xmlns:a14="http://schemas.microsoft.com/office/drawing/2010/main" xmlns:m="http://schemas.openxmlformats.org/officeDocument/2006/math"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 name="Segnaposto numero diapositiva 2"/>
          <p:cNvSpPr txBox="1">
            <a:spLocks noGrp="1"/>
          </p:cNvSpPr>
          <p:nvPr>
            <p:ph type="sldNum" sz="quarter" idx="2"/>
          </p:nvPr>
        </p:nvSpPr>
        <p:spPr>
          <a:xfrm>
            <a:off x="11612408" y="6535523"/>
            <a:ext cx="205106" cy="3708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6</a:t>
            </a:fld>
            <a:endParaRPr dirty="0"/>
          </a:p>
        </p:txBody>
      </p:sp>
      <p:sp>
        <p:nvSpPr>
          <p:cNvPr id="6" name="Rettangolo 5">
            <a:extLst>
              <a:ext uri="{FF2B5EF4-FFF2-40B4-BE49-F238E27FC236}">
                <a16:creationId xmlns:a16="http://schemas.microsoft.com/office/drawing/2014/main" id="{C138613E-E77F-4400-B35C-87CCF364E415}"/>
              </a:ext>
            </a:extLst>
          </p:cNvPr>
          <p:cNvSpPr/>
          <p:nvPr/>
        </p:nvSpPr>
        <p:spPr>
          <a:xfrm>
            <a:off x="3431704" y="869694"/>
            <a:ext cx="3744416" cy="643015"/>
          </a:xfrm>
          <a:prstGeom prst="rect">
            <a:avLst/>
          </a:prstGeom>
          <a:solidFill>
            <a:schemeClr val="accent3">
              <a:lumMod val="40000"/>
              <a:lumOff val="60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lang="it-IT" dirty="0"/>
              <a:t>PRESUPPOSTI</a:t>
            </a:r>
            <a:endParaRPr kumimoji="0" lang="it-IT" sz="1800" b="0" i="0" u="none" strike="noStrike" cap="none" spc="0" normalizeH="0" baseline="0" dirty="0">
              <a:ln>
                <a:noFill/>
              </a:ln>
              <a:solidFill>
                <a:srgbClr val="2D2E2D"/>
              </a:solidFill>
              <a:effectLst/>
              <a:uFillTx/>
              <a:latin typeface="+mn-lt"/>
              <a:ea typeface="+mn-ea"/>
              <a:cs typeface="+mn-cs"/>
              <a:sym typeface="Arial"/>
            </a:endParaRPr>
          </a:p>
          <a:p>
            <a:pPr marL="0" marR="0" indent="0" algn="ctr" defTabSz="914400" rtl="0" fontAlgn="auto" latinLnBrk="0" hangingPunct="0">
              <a:lnSpc>
                <a:spcPct val="100000"/>
              </a:lnSpc>
              <a:spcBef>
                <a:spcPts val="0"/>
              </a:spcBef>
              <a:spcAft>
                <a:spcPts val="0"/>
              </a:spcAft>
              <a:buClrTx/>
              <a:buSzTx/>
              <a:buFontTx/>
              <a:buNone/>
              <a:tabLst/>
            </a:pPr>
            <a:endParaRPr kumimoji="0" lang="it-IT" sz="1800" b="0" i="0" u="none" strike="noStrike" cap="none" spc="0" normalizeH="0" baseline="0" dirty="0">
              <a:ln>
                <a:noFill/>
              </a:ln>
              <a:solidFill>
                <a:srgbClr val="2D2E2D"/>
              </a:solidFill>
              <a:effectLst/>
              <a:uFillTx/>
              <a:latin typeface="+mn-lt"/>
              <a:ea typeface="+mn-ea"/>
              <a:cs typeface="+mn-cs"/>
              <a:sym typeface="Arial"/>
            </a:endParaRPr>
          </a:p>
        </p:txBody>
      </p:sp>
      <p:sp>
        <p:nvSpPr>
          <p:cNvPr id="8" name="Rettangolo 7">
            <a:extLst>
              <a:ext uri="{FF2B5EF4-FFF2-40B4-BE49-F238E27FC236}">
                <a16:creationId xmlns:a16="http://schemas.microsoft.com/office/drawing/2014/main" id="{209BECA0-5991-4D3A-AB7A-3217E471C30D}"/>
              </a:ext>
            </a:extLst>
          </p:cNvPr>
          <p:cNvSpPr/>
          <p:nvPr/>
        </p:nvSpPr>
        <p:spPr>
          <a:xfrm>
            <a:off x="1163461" y="3231119"/>
            <a:ext cx="9865077" cy="738662"/>
          </a:xfrm>
          <a:prstGeom prst="rect">
            <a:avLst/>
          </a:prstGeom>
          <a:solidFill>
            <a:schemeClr val="accent3">
              <a:lumMod val="40000"/>
              <a:lumOff val="60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algn="just"/>
            <a:r>
              <a:rPr lang="it-IT" sz="1400" dirty="0">
                <a:solidFill>
                  <a:srgbClr val="020202"/>
                </a:solidFill>
              </a:rPr>
              <a:t>Per le cooperative di produzione e lavoro sono previste agevolazioni ed esenzioni fiscali a condizione che sia rispettato il principio della mutualità prevalente (artt. 2512-2513-2514, c.c. e art. 223-duodecis, disp. att. c.c.).</a:t>
            </a:r>
          </a:p>
          <a:p>
            <a:pPr algn="just"/>
            <a:endParaRPr lang="it-IT" sz="1400" dirty="0">
              <a:solidFill>
                <a:srgbClr val="020202"/>
              </a:solidFill>
            </a:endParaRPr>
          </a:p>
        </p:txBody>
      </p:sp>
      <p:sp>
        <p:nvSpPr>
          <p:cNvPr id="30" name="Freccia in giù 29">
            <a:extLst>
              <a:ext uri="{FF2B5EF4-FFF2-40B4-BE49-F238E27FC236}">
                <a16:creationId xmlns:a16="http://schemas.microsoft.com/office/drawing/2014/main" id="{89EE1C37-A0BA-4F6C-92C1-2046254C6BA5}"/>
              </a:ext>
            </a:extLst>
          </p:cNvPr>
          <p:cNvSpPr/>
          <p:nvPr/>
        </p:nvSpPr>
        <p:spPr>
          <a:xfrm>
            <a:off x="5015880" y="1965403"/>
            <a:ext cx="388365" cy="813022"/>
          </a:xfrm>
          <a:prstGeom prst="downArrow">
            <a:avLst/>
          </a:prstGeom>
          <a:solidFill>
            <a:schemeClr val="accent3">
              <a:lumMod val="60000"/>
              <a:lumOff val="40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it-IT" sz="1800" b="0" i="0" u="none" strike="noStrike" cap="none" spc="0" normalizeH="0" baseline="0">
              <a:ln>
                <a:noFill/>
              </a:ln>
              <a:solidFill>
                <a:srgbClr val="2D2E2D"/>
              </a:solidFill>
              <a:effectLst/>
              <a:uFillTx/>
              <a:latin typeface="+mn-lt"/>
              <a:ea typeface="+mn-ea"/>
              <a:cs typeface="+mn-cs"/>
              <a:sym typeface="Arial"/>
            </a:endParaRPr>
          </a:p>
        </p:txBody>
      </p:sp>
    </p:spTree>
  </p:cSld>
  <p:clrMapOvr>
    <a:masterClrMapping/>
  </p:clrMapOvr>
  <mc:AlternateContent xmlns:mc="http://schemas.openxmlformats.org/markup-compatibility/2006" xmlns:p14="http://schemas.microsoft.com/office/powerpoint/2010/main">
    <mc:Choice Requires="p14">
      <p:transition spd="slow">
        <p:dissolve/>
      </p:transition>
    </mc:Choice>
    <mc:Fallback xmlns:a14="http://schemas.microsoft.com/office/drawing/2010/main" xmlns:m="http://schemas.openxmlformats.org/officeDocument/2006/math"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721A13FC-2111-4F38-9F51-6C468A50B265}"/>
              </a:ext>
            </a:extLst>
          </p:cNvPr>
          <p:cNvSpPr/>
          <p:nvPr/>
        </p:nvSpPr>
        <p:spPr>
          <a:xfrm>
            <a:off x="3978904" y="108935"/>
            <a:ext cx="3629263" cy="646329"/>
          </a:xfrm>
          <a:prstGeom prst="rect">
            <a:avLst/>
          </a:prstGeom>
          <a:solidFill>
            <a:schemeClr val="accent3">
              <a:lumMod val="40000"/>
              <a:lumOff val="60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lang="it-IT" dirty="0"/>
              <a:t>MUTUALITA’ PREVALENTE</a:t>
            </a:r>
            <a:endParaRPr kumimoji="0" lang="it-IT" sz="1800" b="0" i="0" u="none" strike="noStrike" cap="none" spc="0" normalizeH="0" baseline="0" dirty="0">
              <a:ln>
                <a:noFill/>
              </a:ln>
              <a:solidFill>
                <a:srgbClr val="2D2E2D"/>
              </a:solidFill>
              <a:effectLst/>
              <a:uFillTx/>
              <a:latin typeface="+mn-lt"/>
              <a:ea typeface="+mn-ea"/>
              <a:cs typeface="+mn-cs"/>
              <a:sym typeface="Arial"/>
            </a:endParaRPr>
          </a:p>
          <a:p>
            <a:pPr marL="0" marR="0" indent="0" algn="ctr" defTabSz="914400" rtl="0" fontAlgn="auto" latinLnBrk="0" hangingPunct="0">
              <a:lnSpc>
                <a:spcPct val="100000"/>
              </a:lnSpc>
              <a:spcBef>
                <a:spcPts val="0"/>
              </a:spcBef>
              <a:spcAft>
                <a:spcPts val="0"/>
              </a:spcAft>
              <a:buClrTx/>
              <a:buSzTx/>
              <a:buFontTx/>
              <a:buNone/>
              <a:tabLst/>
            </a:pPr>
            <a:endParaRPr kumimoji="0" lang="it-IT" sz="1800" b="0" i="0" u="none" strike="noStrike" cap="none" spc="0" normalizeH="0" baseline="0" dirty="0">
              <a:ln>
                <a:noFill/>
              </a:ln>
              <a:solidFill>
                <a:srgbClr val="2D2E2D"/>
              </a:solidFill>
              <a:effectLst/>
              <a:uFillTx/>
              <a:latin typeface="+mn-lt"/>
              <a:ea typeface="+mn-ea"/>
              <a:cs typeface="+mn-cs"/>
              <a:sym typeface="Arial"/>
            </a:endParaRPr>
          </a:p>
        </p:txBody>
      </p:sp>
      <p:sp>
        <p:nvSpPr>
          <p:cNvPr id="4" name="Rettangolo 3">
            <a:extLst>
              <a:ext uri="{FF2B5EF4-FFF2-40B4-BE49-F238E27FC236}">
                <a16:creationId xmlns:a16="http://schemas.microsoft.com/office/drawing/2014/main" id="{12701562-2311-4A1D-BA73-3EE4E672073E}"/>
              </a:ext>
            </a:extLst>
          </p:cNvPr>
          <p:cNvSpPr/>
          <p:nvPr/>
        </p:nvSpPr>
        <p:spPr>
          <a:xfrm>
            <a:off x="4818112" y="1051322"/>
            <a:ext cx="5803785" cy="2092879"/>
          </a:xfrm>
          <a:prstGeom prst="rect">
            <a:avLst/>
          </a:prstGeom>
          <a:solidFill>
            <a:srgbClr val="FFFFFF"/>
          </a:solidFill>
          <a:ln w="12700" cap="flat">
            <a:solidFill>
              <a:schemeClr val="accent3">
                <a:lumMod val="75000"/>
              </a:schemeClr>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r>
              <a:rPr kumimoji="0" lang="it-IT" sz="1400" b="0" i="1" u="none" strike="noStrike" cap="none" spc="0" normalizeH="0" baseline="0" dirty="0">
                <a:ln>
                  <a:noFill/>
                </a:ln>
                <a:solidFill>
                  <a:srgbClr val="2D2E2D"/>
                </a:solidFill>
                <a:effectLst/>
                <a:uFillTx/>
                <a:latin typeface="+mn-lt"/>
                <a:ea typeface="+mn-ea"/>
                <a:cs typeface="+mn-cs"/>
                <a:sym typeface="Arial"/>
              </a:rPr>
              <a:t>Principi</a:t>
            </a:r>
          </a:p>
          <a:p>
            <a:r>
              <a:rPr kumimoji="0" lang="it-IT" sz="1400" b="0" i="0" u="none" strike="noStrike" cap="none" spc="0" normalizeH="0" baseline="0" dirty="0">
                <a:ln>
                  <a:noFill/>
                </a:ln>
                <a:solidFill>
                  <a:srgbClr val="2D2E2D"/>
                </a:solidFill>
                <a:effectLst/>
                <a:uFillTx/>
                <a:latin typeface="+mn-lt"/>
                <a:ea typeface="+mn-ea"/>
                <a:cs typeface="+mn-cs"/>
                <a:sym typeface="Arial"/>
              </a:rPr>
              <a:t>Art. 2512 c.c.-  Sono cooperative a mutualità prevalente quelle che:</a:t>
            </a:r>
          </a:p>
          <a:p>
            <a:pPr algn="just"/>
            <a:r>
              <a:rPr lang="it-IT" sz="1400" dirty="0"/>
              <a:t>a) svolgono la loro attività prevalentemente in favore dei soci, consumatori o utenti di beni o servizi;</a:t>
            </a:r>
          </a:p>
          <a:p>
            <a:pPr algn="just"/>
            <a:r>
              <a:rPr lang="it-IT" sz="1400" dirty="0"/>
              <a:t>b) si avvalgono prevalentemente, nello svolgimento della loro attività, delle prestazioni lavorative dei soci;</a:t>
            </a:r>
          </a:p>
          <a:p>
            <a:pPr algn="just"/>
            <a:r>
              <a:rPr lang="it-IT" sz="1400" dirty="0"/>
              <a:t>c) si avvalgono prevalentemente, nello svolgimento della loro attività, degli apporti di beni o servizi da parte dei soci.</a:t>
            </a:r>
          </a:p>
          <a:p>
            <a:pPr marL="0" marR="0" indent="0" algn="l" defTabSz="914400" rtl="0" fontAlgn="auto" latinLnBrk="0" hangingPunct="0">
              <a:lnSpc>
                <a:spcPct val="100000"/>
              </a:lnSpc>
              <a:spcBef>
                <a:spcPts val="0"/>
              </a:spcBef>
              <a:spcAft>
                <a:spcPts val="0"/>
              </a:spcAft>
              <a:buClrTx/>
              <a:buSzTx/>
              <a:buFontTx/>
              <a:buNone/>
              <a:tabLst/>
            </a:pPr>
            <a:endParaRPr kumimoji="0" lang="it-IT" sz="1800" b="0" i="0" u="none" strike="noStrike" cap="none" spc="0" normalizeH="0" baseline="0" dirty="0">
              <a:ln>
                <a:noFill/>
              </a:ln>
              <a:solidFill>
                <a:srgbClr val="2D2E2D"/>
              </a:solidFill>
              <a:effectLst/>
              <a:uFillTx/>
              <a:latin typeface="+mn-lt"/>
              <a:ea typeface="+mn-ea"/>
              <a:cs typeface="+mn-cs"/>
              <a:sym typeface="Arial"/>
            </a:endParaRPr>
          </a:p>
        </p:txBody>
      </p:sp>
      <p:sp>
        <p:nvSpPr>
          <p:cNvPr id="5" name="Rettangolo 4">
            <a:extLst>
              <a:ext uri="{FF2B5EF4-FFF2-40B4-BE49-F238E27FC236}">
                <a16:creationId xmlns:a16="http://schemas.microsoft.com/office/drawing/2014/main" id="{8D86010D-B393-4540-9121-FCA0705CF613}"/>
              </a:ext>
            </a:extLst>
          </p:cNvPr>
          <p:cNvSpPr/>
          <p:nvPr/>
        </p:nvSpPr>
        <p:spPr>
          <a:xfrm>
            <a:off x="4818112" y="3240410"/>
            <a:ext cx="5803785" cy="2462210"/>
          </a:xfrm>
          <a:prstGeom prst="rect">
            <a:avLst/>
          </a:prstGeom>
          <a:solidFill>
            <a:srgbClr val="FFFFFF"/>
          </a:solidFill>
          <a:ln w="12700" cap="flat">
            <a:solidFill>
              <a:schemeClr val="accent3">
                <a:lumMod val="75000"/>
              </a:schemeClr>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r>
              <a:rPr lang="it-IT" sz="1400" i="1" dirty="0"/>
              <a:t>Parametri</a:t>
            </a:r>
          </a:p>
          <a:p>
            <a:r>
              <a:rPr lang="it-IT" sz="1400" dirty="0"/>
              <a:t>Art. 2513, c.c.</a:t>
            </a:r>
          </a:p>
          <a:p>
            <a:pPr algn="just"/>
            <a:r>
              <a:rPr lang="it-IT" sz="1400" dirty="0"/>
              <a:t>a) i ricavi dalle vendite dei beni e dalle prestazioni di servizi verso i soci sono superiori al 50% del totale dei ricavi delle vendite e delle prestazioni;</a:t>
            </a:r>
          </a:p>
          <a:p>
            <a:r>
              <a:rPr lang="it-IT" sz="1400" dirty="0"/>
              <a:t>b) il costo del lavoro dei soci è superiore al 50%del totale del costo del lavoro;</a:t>
            </a:r>
          </a:p>
          <a:p>
            <a:pPr algn="just"/>
            <a:r>
              <a:rPr lang="it-IT" sz="1400" dirty="0"/>
              <a:t>c) il costo della produzione per servizi ricevuti dai soci ovvero per beni conferiti dai soci è rispettivamente superiore al 50% del totale dei costi dei servizi, ovvero al costo delle merci o materie prime acquistate o conferite.</a:t>
            </a:r>
          </a:p>
        </p:txBody>
      </p:sp>
      <p:sp>
        <p:nvSpPr>
          <p:cNvPr id="6" name="Rettangolo 5">
            <a:extLst>
              <a:ext uri="{FF2B5EF4-FFF2-40B4-BE49-F238E27FC236}">
                <a16:creationId xmlns:a16="http://schemas.microsoft.com/office/drawing/2014/main" id="{7CDCE7ED-4A7F-4844-A6B3-492CE6C77BFE}"/>
              </a:ext>
            </a:extLst>
          </p:cNvPr>
          <p:cNvSpPr/>
          <p:nvPr/>
        </p:nvSpPr>
        <p:spPr>
          <a:xfrm>
            <a:off x="480293" y="1101496"/>
            <a:ext cx="3534876" cy="5478421"/>
          </a:xfrm>
          <a:prstGeom prst="rect">
            <a:avLst/>
          </a:prstGeom>
          <a:solidFill>
            <a:srgbClr val="FFFFFF"/>
          </a:solidFill>
          <a:ln w="12700" cap="flat">
            <a:solidFill>
              <a:schemeClr val="accent3">
                <a:lumMod val="75000"/>
              </a:schemeClr>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r>
              <a:rPr lang="it-IT" sz="1400" dirty="0"/>
              <a:t>Art. 2514 c.c.</a:t>
            </a:r>
          </a:p>
          <a:p>
            <a:pPr algn="just"/>
            <a:r>
              <a:rPr lang="it-IT" sz="1400" dirty="0"/>
              <a:t>Le cooperative a mutualità prevalente devono prevedere nei propri statuti:</a:t>
            </a:r>
          </a:p>
          <a:p>
            <a:pPr marL="342900" indent="-342900" algn="just">
              <a:buAutoNum type="alphaLcParenR"/>
            </a:pPr>
            <a:r>
              <a:rPr lang="it-IT" sz="1400" dirty="0"/>
              <a:t>il divieto di distribuire i dividendi in misura superiore all'interesse massimo dei buoni postali fruttiferi, aumentato di due punti e mezzo rispetto al capitale effettivamente versato;</a:t>
            </a:r>
          </a:p>
          <a:p>
            <a:pPr algn="just"/>
            <a:endParaRPr lang="it-IT" sz="1400" dirty="0"/>
          </a:p>
          <a:p>
            <a:pPr algn="just"/>
            <a:r>
              <a:rPr lang="it-IT" sz="1400" dirty="0"/>
              <a:t>b) il divieto di remunerare gli strumenti finanziari offerti in sottoscrizione ai soci cooperatori in misura superiore a due punti rispetto al limite massimo previsto per i dividendi;</a:t>
            </a:r>
          </a:p>
          <a:p>
            <a:pPr algn="just"/>
            <a:endParaRPr lang="it-IT" sz="1400" dirty="0"/>
          </a:p>
          <a:p>
            <a:pPr algn="just"/>
            <a:r>
              <a:rPr lang="it-IT" sz="1400" dirty="0"/>
              <a:t>c) il divieto di distribuire le riserve fra i soci cooperatori;</a:t>
            </a:r>
          </a:p>
          <a:p>
            <a:pPr algn="just"/>
            <a:endParaRPr lang="it-IT" sz="1400" dirty="0"/>
          </a:p>
          <a:p>
            <a:pPr algn="just"/>
            <a:r>
              <a:rPr lang="it-IT" sz="1400" dirty="0"/>
              <a:t>d) l'obbligo di devoluzione, in caso di scioglimento della società, dell'intero patrimonio sociale, dedotto soltanto il capitale sociale e i dividendi eventualmente maturati, ai fondi mutualistici per la promozione e lo sviluppo della cooperazione.</a:t>
            </a:r>
          </a:p>
        </p:txBody>
      </p:sp>
      <p:sp>
        <p:nvSpPr>
          <p:cNvPr id="7" name="Rettangolo 6">
            <a:extLst>
              <a:ext uri="{FF2B5EF4-FFF2-40B4-BE49-F238E27FC236}">
                <a16:creationId xmlns:a16="http://schemas.microsoft.com/office/drawing/2014/main" id="{48228820-AD6F-4C6A-ABDD-D0242B5D2AF5}"/>
              </a:ext>
            </a:extLst>
          </p:cNvPr>
          <p:cNvSpPr/>
          <p:nvPr/>
        </p:nvSpPr>
        <p:spPr>
          <a:xfrm>
            <a:off x="760193" y="824499"/>
            <a:ext cx="2952328" cy="276997"/>
          </a:xfrm>
          <a:prstGeom prst="rect">
            <a:avLst/>
          </a:prstGeom>
          <a:solidFill>
            <a:schemeClr val="accent3">
              <a:lumMod val="60000"/>
              <a:lumOff val="40000"/>
            </a:schemeClr>
          </a:solidFill>
          <a:ln w="12700" cap="flat">
            <a:solidFill>
              <a:schemeClr val="accent3">
                <a:lumMod val="75000"/>
              </a:schemeClr>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it-IT" sz="1200" b="0" i="0" u="none" strike="noStrike" cap="none" spc="0" normalizeH="0" baseline="0" dirty="0">
                <a:ln>
                  <a:noFill/>
                </a:ln>
                <a:solidFill>
                  <a:srgbClr val="2D2E2D"/>
                </a:solidFill>
                <a:effectLst/>
                <a:uFillTx/>
                <a:latin typeface="+mn-lt"/>
                <a:ea typeface="+mn-ea"/>
                <a:cs typeface="+mn-cs"/>
                <a:sym typeface="Arial"/>
              </a:rPr>
              <a:t>CLAUSOLE MUTUALISTICHE</a:t>
            </a:r>
          </a:p>
        </p:txBody>
      </p:sp>
      <p:sp>
        <p:nvSpPr>
          <p:cNvPr id="8" name="Rettangolo 7">
            <a:extLst>
              <a:ext uri="{FF2B5EF4-FFF2-40B4-BE49-F238E27FC236}">
                <a16:creationId xmlns:a16="http://schemas.microsoft.com/office/drawing/2014/main" id="{863CB7C7-11E0-473A-B270-0AF3A8F73010}"/>
              </a:ext>
            </a:extLst>
          </p:cNvPr>
          <p:cNvSpPr/>
          <p:nvPr/>
        </p:nvSpPr>
        <p:spPr>
          <a:xfrm>
            <a:off x="6362201" y="876598"/>
            <a:ext cx="3629263" cy="261608"/>
          </a:xfrm>
          <a:prstGeom prst="rect">
            <a:avLst/>
          </a:prstGeom>
          <a:solidFill>
            <a:schemeClr val="accent3">
              <a:lumMod val="60000"/>
              <a:lumOff val="40000"/>
            </a:schemeClr>
          </a:solidFill>
          <a:ln w="12700" cap="flat">
            <a:solidFill>
              <a:schemeClr val="accent3">
                <a:lumMod val="75000"/>
              </a:schemeClr>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it-IT" sz="1100" b="0" i="0" u="none" strike="noStrike" cap="none" spc="0" normalizeH="0" baseline="0" dirty="0">
                <a:ln>
                  <a:noFill/>
                </a:ln>
                <a:solidFill>
                  <a:srgbClr val="2D2E2D"/>
                </a:solidFill>
                <a:effectLst/>
                <a:uFillTx/>
                <a:latin typeface="+mn-lt"/>
                <a:ea typeface="+mn-ea"/>
                <a:cs typeface="+mn-cs"/>
                <a:sym typeface="Arial"/>
              </a:rPr>
              <a:t>CLAUSOLE DI PREVALENZA</a:t>
            </a:r>
          </a:p>
        </p:txBody>
      </p:sp>
    </p:spTree>
    <p:extLst>
      <p:ext uri="{BB962C8B-B14F-4D97-AF65-F5344CB8AC3E}">
        <p14:creationId xmlns:p14="http://schemas.microsoft.com/office/powerpoint/2010/main" val="128366407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2589C2-DEBA-4942-8461-02E87A3DFEAE}"/>
              </a:ext>
            </a:extLst>
          </p:cNvPr>
          <p:cNvSpPr>
            <a:spLocks noGrp="1"/>
          </p:cNvSpPr>
          <p:nvPr>
            <p:ph type="title"/>
          </p:nvPr>
        </p:nvSpPr>
        <p:spPr>
          <a:xfrm flipH="1">
            <a:off x="623392" y="504106"/>
            <a:ext cx="1368152" cy="1559236"/>
          </a:xfrm>
        </p:spPr>
        <p:txBody>
          <a:bodyPr>
            <a:normAutofit/>
          </a:bodyPr>
          <a:lstStyle/>
          <a:p>
            <a:pPr algn="ctr"/>
            <a:r>
              <a:rPr lang="it-IT" sz="1600" b="1" dirty="0"/>
              <a:t>Utili destinati a riserva indivisibile</a:t>
            </a:r>
            <a:br>
              <a:rPr lang="it-IT" sz="1600" b="1" dirty="0"/>
            </a:br>
            <a:endParaRPr lang="it-IT" sz="1600" dirty="0"/>
          </a:p>
        </p:txBody>
      </p:sp>
      <p:sp>
        <p:nvSpPr>
          <p:cNvPr id="3" name="Rettangolo 2">
            <a:extLst>
              <a:ext uri="{FF2B5EF4-FFF2-40B4-BE49-F238E27FC236}">
                <a16:creationId xmlns:a16="http://schemas.microsoft.com/office/drawing/2014/main" id="{063AC3C9-E053-49B3-85DF-2C6C49734B29}"/>
              </a:ext>
            </a:extLst>
          </p:cNvPr>
          <p:cNvSpPr/>
          <p:nvPr/>
        </p:nvSpPr>
        <p:spPr>
          <a:xfrm>
            <a:off x="3791744" y="513397"/>
            <a:ext cx="5931402" cy="1938990"/>
          </a:xfrm>
          <a:prstGeom prst="rect">
            <a:avLst/>
          </a:prstGeom>
          <a:solidFill>
            <a:srgbClr val="FFFFFF"/>
          </a:solidFill>
          <a:ln w="12700" cap="flat">
            <a:solidFill>
              <a:schemeClr val="accent3">
                <a:lumMod val="75000"/>
              </a:schemeClr>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just" defTabSz="914400" rtl="0" fontAlgn="auto" latinLnBrk="0" hangingPunct="0">
              <a:lnSpc>
                <a:spcPct val="100000"/>
              </a:lnSpc>
              <a:spcBef>
                <a:spcPts val="0"/>
              </a:spcBef>
              <a:spcAft>
                <a:spcPts val="0"/>
              </a:spcAft>
              <a:buClrTx/>
              <a:buSzTx/>
              <a:buFontTx/>
              <a:buNone/>
              <a:tabLst/>
            </a:pPr>
            <a:r>
              <a:rPr lang="it-IT" sz="1200" dirty="0">
                <a:solidFill>
                  <a:srgbClr val="020202"/>
                </a:solidFill>
              </a:rPr>
              <a:t>L’art.12, L</a:t>
            </a:r>
            <a:r>
              <a:rPr lang="it-IT" sz="1200" dirty="0"/>
              <a:t>. 16.12.77 n. 904 esclude dal reddito imponibile le somme destinate a riserva (legale, straordinaria, statutaria, ecc.) dalle società cooperative, a condizione che sia esclusa la possibilità di distribuirle tra i soci sotto qualsiasi forma, sia durante la vita della società sia all'atto del suo scioglimento.</a:t>
            </a:r>
          </a:p>
          <a:p>
            <a:pPr marL="0" marR="0" indent="0" algn="just" defTabSz="914400" rtl="0" fontAlgn="auto" latinLnBrk="0" hangingPunct="0">
              <a:lnSpc>
                <a:spcPct val="100000"/>
              </a:lnSpc>
              <a:spcBef>
                <a:spcPts val="0"/>
              </a:spcBef>
              <a:spcAft>
                <a:spcPts val="0"/>
              </a:spcAft>
              <a:buClrTx/>
              <a:buSzTx/>
              <a:buFontTx/>
              <a:buNone/>
              <a:tabLst/>
            </a:pPr>
            <a:endParaRPr lang="it-IT" sz="1200" dirty="0"/>
          </a:p>
          <a:p>
            <a:pPr marL="0" marR="0" indent="0" algn="just" defTabSz="914400" rtl="0" fontAlgn="auto" latinLnBrk="0" hangingPunct="0">
              <a:lnSpc>
                <a:spcPct val="100000"/>
              </a:lnSpc>
              <a:spcBef>
                <a:spcPts val="0"/>
              </a:spcBef>
              <a:spcAft>
                <a:spcPts val="0"/>
              </a:spcAft>
              <a:buClrTx/>
              <a:buSzTx/>
              <a:buFontTx/>
              <a:buNone/>
              <a:tabLst/>
            </a:pPr>
            <a:r>
              <a:rPr kumimoji="0" lang="it-IT" sz="1200" b="0" i="0" u="none" strike="noStrike" cap="none" spc="0" normalizeH="0" baseline="0" dirty="0">
                <a:solidFill>
                  <a:srgbClr val="2D2E2D"/>
                </a:solidFill>
                <a:effectLst/>
                <a:uFillTx/>
                <a:latin typeface="+mn-lt"/>
                <a:ea typeface="+mn-ea"/>
                <a:cs typeface="+mn-cs"/>
                <a:sym typeface="Arial"/>
              </a:rPr>
              <a:t>L’esenzione tuttavia</a:t>
            </a:r>
            <a:r>
              <a:rPr lang="it-IT" sz="1200" dirty="0"/>
              <a:t>, per le cooperative a mutualità prevalente, è parziale in quanto, per effetto di provvedimenti normativi, si è prevista l’inapplicabilità di tale esenzione:</a:t>
            </a:r>
          </a:p>
          <a:p>
            <a:pPr algn="just">
              <a:buFont typeface="Arial" panose="020B0604020202020204" pitchFamily="34" charset="0"/>
              <a:buChar char="•"/>
            </a:pPr>
            <a:r>
              <a:rPr lang="it-IT" sz="1200" dirty="0"/>
              <a:t>alla quota del 10% degli utili netti annuali destinati alla riserva minima obbligatoria (art.6, co. 1, D.L. n. 63/2002);</a:t>
            </a:r>
          </a:p>
          <a:p>
            <a:pPr algn="just">
              <a:buFont typeface="Arial" panose="020B0604020202020204" pitchFamily="34" charset="0"/>
              <a:buChar char="•"/>
            </a:pPr>
            <a:r>
              <a:rPr lang="it-IT" sz="1200" dirty="0"/>
              <a:t>alla ulteriore quota del 40% degli utili netti annuali (art.1, co 460, L. n.311/2004).</a:t>
            </a:r>
            <a:endParaRPr kumimoji="0" lang="it-IT" sz="1800" b="0" i="0" u="none" strike="noStrike" cap="none" spc="0" normalizeH="0" baseline="0" dirty="0">
              <a:solidFill>
                <a:srgbClr val="2D2E2D"/>
              </a:solidFill>
              <a:effectLst/>
              <a:uFillTx/>
              <a:latin typeface="+mn-lt"/>
              <a:ea typeface="+mn-ea"/>
              <a:cs typeface="+mn-cs"/>
              <a:sym typeface="Arial"/>
            </a:endParaRPr>
          </a:p>
        </p:txBody>
      </p:sp>
      <p:sp>
        <p:nvSpPr>
          <p:cNvPr id="4" name="Titolo 1">
            <a:extLst>
              <a:ext uri="{FF2B5EF4-FFF2-40B4-BE49-F238E27FC236}">
                <a16:creationId xmlns:a16="http://schemas.microsoft.com/office/drawing/2014/main" id="{FF7F79AD-6DE0-48EC-80A4-419AC6B9D123}"/>
              </a:ext>
            </a:extLst>
          </p:cNvPr>
          <p:cNvSpPr txBox="1">
            <a:spLocks/>
          </p:cNvSpPr>
          <p:nvPr/>
        </p:nvSpPr>
        <p:spPr>
          <a:xfrm>
            <a:off x="-67470" y="2952378"/>
            <a:ext cx="2923110" cy="136815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b">
            <a:normAutofit/>
          </a:bodyPr>
          <a:lstStyle>
            <a:lvl1pPr marL="0" marR="0" indent="0" algn="l" defTabSz="914400" rtl="0" latinLnBrk="0">
              <a:lnSpc>
                <a:spcPct val="90000"/>
              </a:lnSpc>
              <a:spcBef>
                <a:spcPts val="0"/>
              </a:spcBef>
              <a:spcAft>
                <a:spcPts val="0"/>
              </a:spcAft>
              <a:buClrTx/>
              <a:buSzTx/>
              <a:buFontTx/>
              <a:buNone/>
              <a:tabLst/>
              <a:defRPr sz="3200" b="0" i="0" u="none" strike="noStrike" cap="none" spc="0" baseline="0">
                <a:solidFill>
                  <a:schemeClr val="accent3">
                    <a:lumOff val="-9411"/>
                  </a:schemeClr>
                </a:solidFill>
                <a:uFillTx/>
                <a:latin typeface="Brandon Grotesque Medium"/>
                <a:ea typeface="Brandon Grotesque Medium"/>
                <a:cs typeface="Brandon Grotesque Medium"/>
                <a:sym typeface="Brandon Grotesque Medium"/>
              </a:defRPr>
            </a:lvl1pPr>
            <a:lvl2pPr marL="0" marR="0" indent="0" algn="l" defTabSz="914400" rtl="0" latinLnBrk="0">
              <a:lnSpc>
                <a:spcPct val="90000"/>
              </a:lnSpc>
              <a:spcBef>
                <a:spcPts val="0"/>
              </a:spcBef>
              <a:spcAft>
                <a:spcPts val="0"/>
              </a:spcAft>
              <a:buClrTx/>
              <a:buSzTx/>
              <a:buFontTx/>
              <a:buNone/>
              <a:tabLst/>
              <a:defRPr sz="3200" b="1" i="0" u="none" strike="noStrike" cap="none" spc="0" baseline="0">
                <a:solidFill>
                  <a:srgbClr val="A43F27"/>
                </a:solidFill>
                <a:uFillTx/>
                <a:latin typeface="+mn-lt"/>
                <a:ea typeface="+mn-ea"/>
                <a:cs typeface="+mn-cs"/>
                <a:sym typeface="Arial"/>
              </a:defRPr>
            </a:lvl2pPr>
            <a:lvl3pPr marL="0" marR="0" indent="0" algn="l" defTabSz="914400" rtl="0" latinLnBrk="0">
              <a:lnSpc>
                <a:spcPct val="90000"/>
              </a:lnSpc>
              <a:spcBef>
                <a:spcPts val="0"/>
              </a:spcBef>
              <a:spcAft>
                <a:spcPts val="0"/>
              </a:spcAft>
              <a:buClrTx/>
              <a:buSzTx/>
              <a:buFontTx/>
              <a:buNone/>
              <a:tabLst/>
              <a:defRPr sz="3200" b="1" i="0" u="none" strike="noStrike" cap="none" spc="0" baseline="0">
                <a:solidFill>
                  <a:srgbClr val="A43F27"/>
                </a:solidFill>
                <a:uFillTx/>
                <a:latin typeface="+mn-lt"/>
                <a:ea typeface="+mn-ea"/>
                <a:cs typeface="+mn-cs"/>
                <a:sym typeface="Arial"/>
              </a:defRPr>
            </a:lvl3pPr>
            <a:lvl4pPr marL="0" marR="0" indent="0" algn="l" defTabSz="914400" rtl="0" latinLnBrk="0">
              <a:lnSpc>
                <a:spcPct val="90000"/>
              </a:lnSpc>
              <a:spcBef>
                <a:spcPts val="0"/>
              </a:spcBef>
              <a:spcAft>
                <a:spcPts val="0"/>
              </a:spcAft>
              <a:buClrTx/>
              <a:buSzTx/>
              <a:buFontTx/>
              <a:buNone/>
              <a:tabLst/>
              <a:defRPr sz="3200" b="1" i="0" u="none" strike="noStrike" cap="none" spc="0" baseline="0">
                <a:solidFill>
                  <a:srgbClr val="A43F27"/>
                </a:solidFill>
                <a:uFillTx/>
                <a:latin typeface="+mn-lt"/>
                <a:ea typeface="+mn-ea"/>
                <a:cs typeface="+mn-cs"/>
                <a:sym typeface="Arial"/>
              </a:defRPr>
            </a:lvl4pPr>
            <a:lvl5pPr marL="0" marR="0" indent="0" algn="l" defTabSz="914400" rtl="0" latinLnBrk="0">
              <a:lnSpc>
                <a:spcPct val="90000"/>
              </a:lnSpc>
              <a:spcBef>
                <a:spcPts val="0"/>
              </a:spcBef>
              <a:spcAft>
                <a:spcPts val="0"/>
              </a:spcAft>
              <a:buClrTx/>
              <a:buSzTx/>
              <a:buFontTx/>
              <a:buNone/>
              <a:tabLst/>
              <a:defRPr sz="3200" b="1" i="0" u="none" strike="noStrike" cap="none" spc="0" baseline="0">
                <a:solidFill>
                  <a:srgbClr val="A43F27"/>
                </a:solidFill>
                <a:uFillTx/>
                <a:latin typeface="+mn-lt"/>
                <a:ea typeface="+mn-ea"/>
                <a:cs typeface="+mn-cs"/>
                <a:sym typeface="Arial"/>
              </a:defRPr>
            </a:lvl5pPr>
            <a:lvl6pPr marL="0" marR="0" indent="0" algn="l" defTabSz="914400" rtl="0" latinLnBrk="0">
              <a:lnSpc>
                <a:spcPct val="90000"/>
              </a:lnSpc>
              <a:spcBef>
                <a:spcPts val="0"/>
              </a:spcBef>
              <a:spcAft>
                <a:spcPts val="0"/>
              </a:spcAft>
              <a:buClrTx/>
              <a:buSzTx/>
              <a:buFontTx/>
              <a:buNone/>
              <a:tabLst/>
              <a:defRPr sz="3200" b="1" i="0" u="none" strike="noStrike" cap="none" spc="0" baseline="0">
                <a:solidFill>
                  <a:srgbClr val="A43F27"/>
                </a:solidFill>
                <a:uFillTx/>
                <a:latin typeface="+mn-lt"/>
                <a:ea typeface="+mn-ea"/>
                <a:cs typeface="+mn-cs"/>
                <a:sym typeface="Arial"/>
              </a:defRPr>
            </a:lvl6pPr>
            <a:lvl7pPr marL="0" marR="0" indent="0" algn="l" defTabSz="914400" rtl="0" latinLnBrk="0">
              <a:lnSpc>
                <a:spcPct val="90000"/>
              </a:lnSpc>
              <a:spcBef>
                <a:spcPts val="0"/>
              </a:spcBef>
              <a:spcAft>
                <a:spcPts val="0"/>
              </a:spcAft>
              <a:buClrTx/>
              <a:buSzTx/>
              <a:buFontTx/>
              <a:buNone/>
              <a:tabLst/>
              <a:defRPr sz="3200" b="1" i="0" u="none" strike="noStrike" cap="none" spc="0" baseline="0">
                <a:solidFill>
                  <a:srgbClr val="A43F27"/>
                </a:solidFill>
                <a:uFillTx/>
                <a:latin typeface="+mn-lt"/>
                <a:ea typeface="+mn-ea"/>
                <a:cs typeface="+mn-cs"/>
                <a:sym typeface="Arial"/>
              </a:defRPr>
            </a:lvl7pPr>
            <a:lvl8pPr marL="0" marR="0" indent="0" algn="l" defTabSz="914400" rtl="0" latinLnBrk="0">
              <a:lnSpc>
                <a:spcPct val="90000"/>
              </a:lnSpc>
              <a:spcBef>
                <a:spcPts val="0"/>
              </a:spcBef>
              <a:spcAft>
                <a:spcPts val="0"/>
              </a:spcAft>
              <a:buClrTx/>
              <a:buSzTx/>
              <a:buFontTx/>
              <a:buNone/>
              <a:tabLst/>
              <a:defRPr sz="3200" b="1" i="0" u="none" strike="noStrike" cap="none" spc="0" baseline="0">
                <a:solidFill>
                  <a:srgbClr val="A43F27"/>
                </a:solidFill>
                <a:uFillTx/>
                <a:latin typeface="+mn-lt"/>
                <a:ea typeface="+mn-ea"/>
                <a:cs typeface="+mn-cs"/>
                <a:sym typeface="Arial"/>
              </a:defRPr>
            </a:lvl8pPr>
            <a:lvl9pPr marL="0" marR="0" indent="0" algn="l" defTabSz="914400" rtl="0" latinLnBrk="0">
              <a:lnSpc>
                <a:spcPct val="90000"/>
              </a:lnSpc>
              <a:spcBef>
                <a:spcPts val="0"/>
              </a:spcBef>
              <a:spcAft>
                <a:spcPts val="0"/>
              </a:spcAft>
              <a:buClrTx/>
              <a:buSzTx/>
              <a:buFontTx/>
              <a:buNone/>
              <a:tabLst/>
              <a:defRPr sz="3200" b="1" i="0" u="none" strike="noStrike" cap="none" spc="0" baseline="0">
                <a:solidFill>
                  <a:srgbClr val="A43F27"/>
                </a:solidFill>
                <a:uFillTx/>
                <a:latin typeface="+mn-lt"/>
                <a:ea typeface="+mn-ea"/>
                <a:cs typeface="+mn-cs"/>
                <a:sym typeface="Arial"/>
              </a:defRPr>
            </a:lvl9pPr>
          </a:lstStyle>
          <a:p>
            <a:pPr algn="ctr" hangingPunct="1"/>
            <a:r>
              <a:rPr lang="it-IT" sz="1600" b="1" dirty="0"/>
              <a:t>Utile destinato a </a:t>
            </a:r>
          </a:p>
          <a:p>
            <a:pPr algn="ctr" hangingPunct="1"/>
            <a:r>
              <a:rPr lang="it-IT" sz="1600" b="1" dirty="0"/>
              <a:t>fondi mutualistici</a:t>
            </a:r>
            <a:br>
              <a:rPr lang="it-IT" b="1" dirty="0"/>
            </a:br>
            <a:endParaRPr lang="it-IT" dirty="0"/>
          </a:p>
        </p:txBody>
      </p:sp>
      <p:sp>
        <p:nvSpPr>
          <p:cNvPr id="5" name="CasellaDiTesto 4">
            <a:extLst>
              <a:ext uri="{FF2B5EF4-FFF2-40B4-BE49-F238E27FC236}">
                <a16:creationId xmlns:a16="http://schemas.microsoft.com/office/drawing/2014/main" id="{7C3690C1-38AB-4F34-B055-353BDD0A18FD}"/>
              </a:ext>
            </a:extLst>
          </p:cNvPr>
          <p:cNvSpPr txBox="1"/>
          <p:nvPr/>
        </p:nvSpPr>
        <p:spPr>
          <a:xfrm>
            <a:off x="3791744" y="3398332"/>
            <a:ext cx="5846021" cy="677108"/>
          </a:xfrm>
          <a:prstGeom prst="rect">
            <a:avLst/>
          </a:prstGeom>
          <a:noFill/>
          <a:ln w="12700" cap="flat">
            <a:solidFill>
              <a:schemeClr val="accent3">
                <a:lumMod val="75000"/>
              </a:schemeClr>
            </a:solidFill>
            <a:miter lim="400000"/>
          </a:ln>
          <a:effectLst/>
          <a:sp3d/>
        </p:spPr>
        <p:style>
          <a:lnRef idx="0">
            <a:scrgbClr r="0" g="0" b="0"/>
          </a:lnRef>
          <a:fillRef idx="0">
            <a:scrgbClr r="0" g="0" b="0"/>
          </a:fillRef>
          <a:effectRef idx="0">
            <a:scrgbClr r="0" g="0" b="0"/>
          </a:effectRef>
          <a:fontRef idx="none"/>
        </p:style>
        <p:txBody>
          <a:bodyPr wrap="square">
            <a:spAutoFit/>
          </a:bodyPr>
          <a:lstStyle/>
          <a:p>
            <a:pPr algn="just"/>
            <a:r>
              <a:rPr lang="it-IT" sz="1200" dirty="0"/>
              <a:t>È esente da imposte e deducibile dalla base imponibile dell'ente il contributo del 3% degli utili netti annuali destinato ad incremento dei fondi mutualistici per la promozione e lo sviluppo della cooperazione</a:t>
            </a:r>
            <a:r>
              <a:rPr lang="it-IT" sz="1400" dirty="0"/>
              <a:t>. </a:t>
            </a:r>
          </a:p>
        </p:txBody>
      </p:sp>
      <p:sp>
        <p:nvSpPr>
          <p:cNvPr id="6" name="Freccia a destra 5">
            <a:extLst>
              <a:ext uri="{FF2B5EF4-FFF2-40B4-BE49-F238E27FC236}">
                <a16:creationId xmlns:a16="http://schemas.microsoft.com/office/drawing/2014/main" id="{7978CD86-6491-4A60-956B-15040A129920}"/>
              </a:ext>
            </a:extLst>
          </p:cNvPr>
          <p:cNvSpPr/>
          <p:nvPr/>
        </p:nvSpPr>
        <p:spPr>
          <a:xfrm>
            <a:off x="2137039" y="1027665"/>
            <a:ext cx="978408" cy="733659"/>
          </a:xfrm>
          <a:prstGeom prst="rightArrow">
            <a:avLst/>
          </a:prstGeom>
          <a:solidFill>
            <a:schemeClr val="accent3">
              <a:lumMod val="75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it-IT" sz="1800" b="0" i="0" u="none" strike="noStrike" cap="none" spc="0" normalizeH="0" baseline="0">
              <a:ln>
                <a:noFill/>
              </a:ln>
              <a:solidFill>
                <a:schemeClr val="accent3">
                  <a:lumMod val="75000"/>
                </a:schemeClr>
              </a:solidFill>
              <a:effectLst/>
              <a:uFillTx/>
              <a:latin typeface="+mn-lt"/>
              <a:ea typeface="+mn-ea"/>
              <a:cs typeface="+mn-cs"/>
              <a:sym typeface="Arial"/>
            </a:endParaRPr>
          </a:p>
        </p:txBody>
      </p:sp>
      <p:sp>
        <p:nvSpPr>
          <p:cNvPr id="7" name="Freccia a destra 6">
            <a:extLst>
              <a:ext uri="{FF2B5EF4-FFF2-40B4-BE49-F238E27FC236}">
                <a16:creationId xmlns:a16="http://schemas.microsoft.com/office/drawing/2014/main" id="{88BD96CB-55E4-453C-B4E8-3CFBC63767E5}"/>
              </a:ext>
            </a:extLst>
          </p:cNvPr>
          <p:cNvSpPr/>
          <p:nvPr/>
        </p:nvSpPr>
        <p:spPr>
          <a:xfrm>
            <a:off x="2626243" y="4959713"/>
            <a:ext cx="978408" cy="484632"/>
          </a:xfrm>
          <a:prstGeom prst="rightArrow">
            <a:avLst/>
          </a:prstGeom>
          <a:solidFill>
            <a:schemeClr val="accent3">
              <a:lumMod val="75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it-IT" sz="1800" b="0" i="0" u="none" strike="noStrike" cap="none" spc="0" normalizeH="0" baseline="0">
              <a:ln>
                <a:noFill/>
              </a:ln>
              <a:solidFill>
                <a:srgbClr val="2D2E2D"/>
              </a:solidFill>
              <a:effectLst/>
              <a:uFillTx/>
              <a:latin typeface="+mn-lt"/>
              <a:ea typeface="+mn-ea"/>
              <a:cs typeface="+mn-cs"/>
              <a:sym typeface="Arial"/>
            </a:endParaRPr>
          </a:p>
        </p:txBody>
      </p:sp>
      <p:sp>
        <p:nvSpPr>
          <p:cNvPr id="11" name="CasellaDiTesto 10">
            <a:extLst>
              <a:ext uri="{FF2B5EF4-FFF2-40B4-BE49-F238E27FC236}">
                <a16:creationId xmlns:a16="http://schemas.microsoft.com/office/drawing/2014/main" id="{0BF81918-00D9-4FA1-83F9-9F025A9DA87A}"/>
              </a:ext>
            </a:extLst>
          </p:cNvPr>
          <p:cNvSpPr txBox="1"/>
          <p:nvPr/>
        </p:nvSpPr>
        <p:spPr>
          <a:xfrm>
            <a:off x="263352" y="4840234"/>
            <a:ext cx="2232248" cy="7571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ctr" hangingPunct="1">
              <a:lnSpc>
                <a:spcPct val="90000"/>
              </a:lnSpc>
            </a:pPr>
            <a:r>
              <a:rPr lang="it-IT" sz="1600" b="1" dirty="0">
                <a:solidFill>
                  <a:schemeClr val="accent3">
                    <a:lumOff val="-9411"/>
                  </a:schemeClr>
                </a:solidFill>
                <a:latin typeface="Brandon Grotesque Medium"/>
                <a:sym typeface="Brandon Grotesque Medium"/>
              </a:rPr>
              <a:t>Utili destinati ad aumento gratuito del capitale sociale</a:t>
            </a:r>
          </a:p>
        </p:txBody>
      </p:sp>
      <p:sp>
        <p:nvSpPr>
          <p:cNvPr id="12" name="Freccia a destra 11">
            <a:extLst>
              <a:ext uri="{FF2B5EF4-FFF2-40B4-BE49-F238E27FC236}">
                <a16:creationId xmlns:a16="http://schemas.microsoft.com/office/drawing/2014/main" id="{B56634AF-C77C-46C2-8001-171912437E91}"/>
              </a:ext>
            </a:extLst>
          </p:cNvPr>
          <p:cNvSpPr/>
          <p:nvPr/>
        </p:nvSpPr>
        <p:spPr>
          <a:xfrm>
            <a:off x="2799198" y="3615788"/>
            <a:ext cx="978408" cy="484632"/>
          </a:xfrm>
          <a:prstGeom prst="rightArrow">
            <a:avLst/>
          </a:prstGeom>
          <a:solidFill>
            <a:schemeClr val="accent3">
              <a:lumMod val="75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it-IT" sz="1800" b="0" i="0" u="none" strike="noStrike" cap="none" spc="0" normalizeH="0" baseline="0">
              <a:ln>
                <a:noFill/>
              </a:ln>
              <a:solidFill>
                <a:srgbClr val="2D2E2D"/>
              </a:solidFill>
              <a:effectLst/>
              <a:uFillTx/>
              <a:latin typeface="+mn-lt"/>
              <a:ea typeface="+mn-ea"/>
              <a:cs typeface="+mn-cs"/>
              <a:sym typeface="Arial"/>
            </a:endParaRPr>
          </a:p>
        </p:txBody>
      </p:sp>
      <p:sp>
        <p:nvSpPr>
          <p:cNvPr id="13" name="CasellaDiTesto 12">
            <a:extLst>
              <a:ext uri="{FF2B5EF4-FFF2-40B4-BE49-F238E27FC236}">
                <a16:creationId xmlns:a16="http://schemas.microsoft.com/office/drawing/2014/main" id="{188012E5-8206-47FD-9074-AD1EA207AB73}"/>
              </a:ext>
            </a:extLst>
          </p:cNvPr>
          <p:cNvSpPr txBox="1"/>
          <p:nvPr/>
        </p:nvSpPr>
        <p:spPr>
          <a:xfrm>
            <a:off x="4079776" y="4959713"/>
            <a:ext cx="5846021" cy="1200329"/>
          </a:xfrm>
          <a:prstGeom prst="rect">
            <a:avLst/>
          </a:prstGeom>
          <a:noFill/>
          <a:ln w="12700" cap="flat">
            <a:solidFill>
              <a:schemeClr val="accent3">
                <a:lumMod val="75000"/>
              </a:schemeClr>
            </a:solidFill>
            <a:miter lim="400000"/>
          </a:ln>
          <a:effectLst/>
          <a:sp3d/>
        </p:spPr>
        <p:style>
          <a:lnRef idx="0">
            <a:scrgbClr r="0" g="0" b="0"/>
          </a:lnRef>
          <a:fillRef idx="0">
            <a:scrgbClr r="0" g="0" b="0"/>
          </a:fillRef>
          <a:effectRef idx="0">
            <a:scrgbClr r="0" g="0" b="0"/>
          </a:effectRef>
          <a:fontRef idx="none"/>
        </p:style>
        <p:txBody>
          <a:bodyPr wrap="square">
            <a:spAutoFit/>
          </a:bodyPr>
          <a:lstStyle/>
          <a:p>
            <a:pPr algn="just"/>
            <a:r>
              <a:rPr lang="it-IT" sz="1200" dirty="0"/>
              <a:t>Le società cooperative possono destinare una quota dell'utile d'esercizio (nei limiti delle variazioni dell'indice generale dei prezzi, calcolato dall'ISTAT su base annua) ad aumento gratuito del capitale sottoscritto e versato dai soci.</a:t>
            </a:r>
            <a:br>
              <a:rPr lang="it-IT" sz="1200" dirty="0"/>
            </a:br>
            <a:r>
              <a:rPr lang="it-IT" sz="1200" dirty="0"/>
              <a:t>La quota di utili destinata all'aumento gratuito del capitale sociale non concorre alla formazione del reddito imponibile della cooperativa ai fini delle imposte dirette (art.7, L. n. 59/1992).</a:t>
            </a:r>
            <a:endParaRPr lang="it-IT" sz="1400" dirty="0"/>
          </a:p>
        </p:txBody>
      </p:sp>
    </p:spTree>
    <p:extLst>
      <p:ext uri="{BB962C8B-B14F-4D97-AF65-F5344CB8AC3E}">
        <p14:creationId xmlns:p14="http://schemas.microsoft.com/office/powerpoint/2010/main" val="1952153813"/>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 name="Segnaposto numero diapositiva 2"/>
          <p:cNvSpPr txBox="1">
            <a:spLocks noGrp="1"/>
          </p:cNvSpPr>
          <p:nvPr>
            <p:ph type="sldNum" sz="quarter" idx="2"/>
          </p:nvPr>
        </p:nvSpPr>
        <p:spPr>
          <a:xfrm>
            <a:off x="11610313" y="6535523"/>
            <a:ext cx="207201" cy="3708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9</a:t>
            </a:fld>
            <a:endParaRPr dirty="0"/>
          </a:p>
        </p:txBody>
      </p:sp>
      <p:sp>
        <p:nvSpPr>
          <p:cNvPr id="5" name="Rettangolo 4">
            <a:extLst>
              <a:ext uri="{FF2B5EF4-FFF2-40B4-BE49-F238E27FC236}">
                <a16:creationId xmlns:a16="http://schemas.microsoft.com/office/drawing/2014/main" id="{35FA7334-24D4-431A-8CAB-67E2EE0D0B58}"/>
              </a:ext>
            </a:extLst>
          </p:cNvPr>
          <p:cNvSpPr/>
          <p:nvPr/>
        </p:nvSpPr>
        <p:spPr>
          <a:xfrm>
            <a:off x="3575720" y="327977"/>
            <a:ext cx="3744416" cy="643015"/>
          </a:xfrm>
          <a:prstGeom prst="rect">
            <a:avLst/>
          </a:prstGeom>
          <a:solidFill>
            <a:schemeClr val="accent3">
              <a:lumMod val="40000"/>
              <a:lumOff val="60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lang="it-IT" dirty="0"/>
              <a:t>IRES</a:t>
            </a:r>
            <a:endParaRPr kumimoji="0" lang="it-IT" sz="1800" b="0" i="0" u="none" strike="noStrike" cap="none" spc="0" normalizeH="0" baseline="0" dirty="0">
              <a:ln>
                <a:noFill/>
              </a:ln>
              <a:solidFill>
                <a:srgbClr val="2D2E2D"/>
              </a:solidFill>
              <a:effectLst/>
              <a:uFillTx/>
              <a:latin typeface="+mn-lt"/>
              <a:ea typeface="+mn-ea"/>
              <a:cs typeface="+mn-cs"/>
              <a:sym typeface="Arial"/>
            </a:endParaRPr>
          </a:p>
          <a:p>
            <a:pPr marL="0" marR="0" indent="0" algn="ctr" defTabSz="914400" rtl="0" fontAlgn="auto" latinLnBrk="0" hangingPunct="0">
              <a:lnSpc>
                <a:spcPct val="100000"/>
              </a:lnSpc>
              <a:spcBef>
                <a:spcPts val="0"/>
              </a:spcBef>
              <a:spcAft>
                <a:spcPts val="0"/>
              </a:spcAft>
              <a:buClrTx/>
              <a:buSzTx/>
              <a:buFontTx/>
              <a:buNone/>
              <a:tabLst/>
            </a:pPr>
            <a:endParaRPr kumimoji="0" lang="it-IT" sz="1800" b="0" i="0" u="none" strike="noStrike" cap="none" spc="0" normalizeH="0" baseline="0" dirty="0">
              <a:ln>
                <a:noFill/>
              </a:ln>
              <a:solidFill>
                <a:srgbClr val="2D2E2D"/>
              </a:solidFill>
              <a:effectLst/>
              <a:uFillTx/>
              <a:latin typeface="+mn-lt"/>
              <a:ea typeface="+mn-ea"/>
              <a:cs typeface="+mn-cs"/>
              <a:sym typeface="Arial"/>
            </a:endParaRPr>
          </a:p>
        </p:txBody>
      </p:sp>
      <p:sp>
        <p:nvSpPr>
          <p:cNvPr id="6" name="Freccia in giù 5">
            <a:extLst>
              <a:ext uri="{FF2B5EF4-FFF2-40B4-BE49-F238E27FC236}">
                <a16:creationId xmlns:a16="http://schemas.microsoft.com/office/drawing/2014/main" id="{D4539FF3-DE6E-4096-9BB2-368A8C513CDB}"/>
              </a:ext>
            </a:extLst>
          </p:cNvPr>
          <p:cNvSpPr/>
          <p:nvPr/>
        </p:nvSpPr>
        <p:spPr>
          <a:xfrm>
            <a:off x="5159896" y="1152178"/>
            <a:ext cx="388365" cy="813022"/>
          </a:xfrm>
          <a:prstGeom prst="downArrow">
            <a:avLst/>
          </a:prstGeom>
          <a:solidFill>
            <a:schemeClr val="accent3">
              <a:lumMod val="60000"/>
              <a:lumOff val="40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it-IT" sz="1800" b="0" i="0" u="none" strike="noStrike" cap="none" spc="0" normalizeH="0" baseline="0">
              <a:ln>
                <a:noFill/>
              </a:ln>
              <a:solidFill>
                <a:srgbClr val="2D2E2D"/>
              </a:solidFill>
              <a:effectLst/>
              <a:uFillTx/>
              <a:latin typeface="+mn-lt"/>
              <a:ea typeface="+mn-ea"/>
              <a:cs typeface="+mn-cs"/>
              <a:sym typeface="Arial"/>
            </a:endParaRPr>
          </a:p>
        </p:txBody>
      </p:sp>
      <p:sp>
        <p:nvSpPr>
          <p:cNvPr id="7" name="Rettangolo 6">
            <a:extLst>
              <a:ext uri="{FF2B5EF4-FFF2-40B4-BE49-F238E27FC236}">
                <a16:creationId xmlns:a16="http://schemas.microsoft.com/office/drawing/2014/main" id="{9CB0B7DD-8C70-405F-9294-3D6354FB747B}"/>
              </a:ext>
            </a:extLst>
          </p:cNvPr>
          <p:cNvSpPr/>
          <p:nvPr/>
        </p:nvSpPr>
        <p:spPr>
          <a:xfrm>
            <a:off x="911424" y="2293850"/>
            <a:ext cx="9865077" cy="3754872"/>
          </a:xfrm>
          <a:prstGeom prst="rect">
            <a:avLst/>
          </a:prstGeom>
          <a:no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algn="just"/>
            <a:r>
              <a:rPr lang="it-IT" sz="1400" dirty="0">
                <a:solidFill>
                  <a:srgbClr val="020202"/>
                </a:solidFill>
              </a:rPr>
              <a:t>Nel rispetto del requisito della mutualità prevalente (art.11, D.P.R. n. 601/1973):</a:t>
            </a:r>
          </a:p>
          <a:p>
            <a:pPr algn="just"/>
            <a:endParaRPr lang="it-IT" sz="1400" dirty="0">
              <a:solidFill>
                <a:srgbClr val="020202"/>
              </a:solidFill>
            </a:endParaRPr>
          </a:p>
          <a:p>
            <a:pPr marL="285750" indent="-285750" algn="just">
              <a:buFont typeface="Arial" panose="020B0604020202020204" pitchFamily="34" charset="0"/>
              <a:buChar char="•"/>
            </a:pPr>
            <a:r>
              <a:rPr lang="it-IT" sz="1400" dirty="0">
                <a:solidFill>
                  <a:srgbClr val="020202"/>
                </a:solidFill>
              </a:rPr>
              <a:t>sono esenti da </a:t>
            </a:r>
            <a:r>
              <a:rPr lang="it-IT" sz="1400" dirty="0" err="1">
                <a:solidFill>
                  <a:srgbClr val="020202"/>
                </a:solidFill>
              </a:rPr>
              <a:t>Ires</a:t>
            </a:r>
            <a:r>
              <a:rPr lang="it-IT" sz="1400" dirty="0">
                <a:solidFill>
                  <a:srgbClr val="020202"/>
                </a:solidFill>
              </a:rPr>
              <a:t> i redditi conseguiti dalle cooperative se l’ammontare delle retribuzioni effettivamente corrisposte ai soci che </a:t>
            </a:r>
            <a:r>
              <a:rPr kumimoji="0" lang="it-IT" altLang="it-IT" sz="1400" b="0" i="0" u="none" strike="noStrike" cap="none" normalizeH="0" baseline="0" dirty="0">
                <a:ln>
                  <a:noFill/>
                </a:ln>
                <a:solidFill>
                  <a:schemeClr val="tx1"/>
                </a:solidFill>
                <a:effectLst/>
                <a:latin typeface="Arial Unicode MS"/>
                <a:ea typeface="Times New Roman" panose="02020603050405020304" pitchFamily="18" charset="0"/>
                <a:cs typeface="Courier New" panose="02070309020205020404" pitchFamily="49" charset="0"/>
              </a:rPr>
              <a:t>prestano la  loro  opera con carattere di continuità non è inferiore al 50% dell'ammontare complessivo di  tutti  gli altri costi tranne quelli relativi alle  materie  prime  e  sussidiarie.  </a:t>
            </a:r>
          </a:p>
          <a:p>
            <a:pPr algn="just"/>
            <a:endParaRPr lang="it-IT" altLang="it-IT" sz="1400" dirty="0">
              <a:solidFill>
                <a:schemeClr val="tx1"/>
              </a:solidFill>
              <a:latin typeface="Arial Unicode MS"/>
              <a:ea typeface="Times New Roman" panose="02020603050405020304" pitchFamily="18" charset="0"/>
              <a:cs typeface="Courier New" panose="02070309020205020404" pitchFamily="49" charset="0"/>
            </a:endParaRPr>
          </a:p>
          <a:p>
            <a:pPr marL="285750" indent="-285750" algn="just">
              <a:buFont typeface="Arial" panose="020B0604020202020204" pitchFamily="34" charset="0"/>
              <a:buChar char="•"/>
            </a:pPr>
            <a:r>
              <a:rPr lang="it-IT" altLang="it-IT" sz="1400" dirty="0">
                <a:solidFill>
                  <a:schemeClr val="tx1"/>
                </a:solidFill>
                <a:latin typeface="Arial Unicode MS"/>
                <a:ea typeface="Times New Roman" panose="02020603050405020304" pitchFamily="18" charset="0"/>
                <a:cs typeface="Courier New" panose="02070309020205020404" pitchFamily="49" charset="0"/>
              </a:rPr>
              <a:t>s</a:t>
            </a:r>
            <a:r>
              <a:rPr kumimoji="0" lang="it-IT" altLang="it-IT" sz="1400" b="0" i="0" u="none" strike="noStrike" cap="none" normalizeH="0" baseline="0" dirty="0">
                <a:ln>
                  <a:noFill/>
                </a:ln>
                <a:solidFill>
                  <a:schemeClr val="tx1"/>
                </a:solidFill>
                <a:effectLst/>
                <a:latin typeface="Arial Unicode MS"/>
                <a:ea typeface="Times New Roman" panose="02020603050405020304" pitchFamily="18" charset="0"/>
                <a:cs typeface="Courier New" panose="02070309020205020404" pitchFamily="49" charset="0"/>
              </a:rPr>
              <a:t>e l'ammontare delle retribuzioni è inferiore al 50% ma non al 25% dell'ammontare complessivo degli altri costi, l’imposta è ridotta alla metà</a:t>
            </a:r>
          </a:p>
          <a:p>
            <a:pPr marL="285750" indent="-285750" algn="just">
              <a:buFont typeface="Arial" panose="020B0604020202020204" pitchFamily="34" charset="0"/>
              <a:buChar char="•"/>
            </a:pPr>
            <a:endParaRPr lang="it-IT" sz="1400" dirty="0">
              <a:solidFill>
                <a:schemeClr val="tx1"/>
              </a:solidFill>
              <a:latin typeface="Arial Unicode MS"/>
              <a:cs typeface="Courier New" panose="02070309020205020404" pitchFamily="49" charset="0"/>
            </a:endParaRPr>
          </a:p>
          <a:p>
            <a:pPr marL="285750" indent="-285750" algn="just">
              <a:buFont typeface="Arial" panose="020B0604020202020204" pitchFamily="34" charset="0"/>
              <a:buChar char="•"/>
            </a:pPr>
            <a:r>
              <a:rPr lang="it-IT" altLang="it-IT" sz="1400" dirty="0">
                <a:solidFill>
                  <a:schemeClr val="tx1"/>
                </a:solidFill>
                <a:latin typeface="Arial Unicode MS"/>
                <a:ea typeface="Times New Roman" panose="02020603050405020304" pitchFamily="18" charset="0"/>
                <a:cs typeface="Courier New" panose="02070309020205020404" pitchFamily="49" charset="0"/>
              </a:rPr>
              <a:t>s</a:t>
            </a:r>
            <a:r>
              <a:rPr kumimoji="0" lang="it-IT" altLang="it-IT" sz="1400" b="0" i="0" u="none" strike="noStrike" cap="none" normalizeH="0" baseline="0" dirty="0">
                <a:ln>
                  <a:noFill/>
                </a:ln>
                <a:solidFill>
                  <a:schemeClr val="tx1"/>
                </a:solidFill>
                <a:effectLst/>
                <a:latin typeface="Arial Unicode MS"/>
                <a:ea typeface="Times New Roman" panose="02020603050405020304" pitchFamily="18" charset="0"/>
                <a:cs typeface="Courier New" panose="02070309020205020404" pitchFamily="49" charset="0"/>
              </a:rPr>
              <a:t>e l'ammontare delle retribuzioni è inferiore al 25% dell'ammontare complessivo degli altri costi, l’imposta è dovuta in misura intera</a:t>
            </a:r>
          </a:p>
          <a:p>
            <a:pPr algn="just"/>
            <a:endParaRPr lang="it-IT" altLang="it-IT" sz="1400" dirty="0">
              <a:solidFill>
                <a:schemeClr val="tx1"/>
              </a:solidFill>
              <a:latin typeface="Arial Unicode MS"/>
              <a:ea typeface="Times New Roman" panose="02020603050405020304" pitchFamily="18" charset="0"/>
              <a:cs typeface="Courier New" panose="02070309020205020404" pitchFamily="49" charset="0"/>
            </a:endParaRPr>
          </a:p>
          <a:p>
            <a:pPr algn="just"/>
            <a:r>
              <a:rPr kumimoji="0" lang="it-IT" altLang="it-IT" sz="1400" b="0" i="0" u="none" strike="noStrike" cap="none" normalizeH="0" baseline="0" dirty="0">
                <a:ln>
                  <a:noFill/>
                </a:ln>
                <a:solidFill>
                  <a:schemeClr val="tx1"/>
                </a:solidFill>
                <a:effectLst/>
                <a:latin typeface="Arial Unicode MS"/>
                <a:ea typeface="Times New Roman" panose="02020603050405020304" pitchFamily="18" charset="0"/>
                <a:cs typeface="Courier New" panose="02070309020205020404" pitchFamily="49" charset="0"/>
              </a:rPr>
              <a:t>Per le cooperativa di produzione e lavoro, tuttavia, l’agevolazione si applica alla quota di reddito imponibile derivante dall’indeducibilità dell’Irap</a:t>
            </a:r>
          </a:p>
          <a:p>
            <a:pPr algn="just"/>
            <a:endParaRPr lang="it-IT" sz="1400" dirty="0">
              <a:solidFill>
                <a:srgbClr val="020202"/>
              </a:solidFill>
            </a:endParaRPr>
          </a:p>
          <a:p>
            <a:pPr algn="just"/>
            <a:endParaRPr lang="it-IT" sz="1400" dirty="0">
              <a:solidFill>
                <a:srgbClr val="020202"/>
              </a:solidFill>
            </a:endParaRPr>
          </a:p>
          <a:p>
            <a:pPr algn="just"/>
            <a:endParaRPr lang="it-IT" sz="1400" dirty="0">
              <a:solidFill>
                <a:srgbClr val="020202"/>
              </a:solidFill>
            </a:endParaRPr>
          </a:p>
        </p:txBody>
      </p:sp>
    </p:spTree>
  </p:cSld>
  <p:clrMapOvr>
    <a:masterClrMapping/>
  </p:clrMapOvr>
  <mc:AlternateContent xmlns:mc="http://schemas.openxmlformats.org/markup-compatibility/2006" xmlns:p14="http://schemas.microsoft.com/office/powerpoint/2010/main">
    <mc:Choice Requires="p14">
      <p:transition spd="slow">
        <p:dissolve/>
      </p:transition>
    </mc:Choice>
    <mc:Fallback xmlns:a14="http://schemas.microsoft.com/office/drawing/2010/main" xmlns:m="http://schemas.openxmlformats.org/officeDocument/2006/math" xmlns="">
      <p:transition spd="med">
        <p:fade/>
      </p:transition>
    </mc:Fallback>
  </mc:AlternateContent>
</p:sld>
</file>

<file path=ppt/theme/theme1.xml><?xml version="1.0" encoding="utf-8"?>
<a:theme xmlns:a="http://schemas.openxmlformats.org/drawingml/2006/main" name="Griglia a diamante 16x9">
  <a:themeElements>
    <a:clrScheme name="Griglia a diamante 16x9">
      <a:dk1>
        <a:srgbClr val="2D2E2D"/>
      </a:dk1>
      <a:lt1>
        <a:srgbClr val="2E012E"/>
      </a:lt1>
      <a:dk2>
        <a:srgbClr val="A7A7A7"/>
      </a:dk2>
      <a:lt2>
        <a:srgbClr val="535353"/>
      </a:lt2>
      <a:accent1>
        <a:srgbClr val="D15A3E"/>
      </a:accent1>
      <a:accent2>
        <a:srgbClr val="B2B2B2"/>
      </a:accent2>
      <a:accent3>
        <a:srgbClr val="4F91A1"/>
      </a:accent3>
      <a:accent4>
        <a:srgbClr val="F0BA34"/>
      </a:accent4>
      <a:accent5>
        <a:srgbClr val="AEB733"/>
      </a:accent5>
      <a:accent6>
        <a:srgbClr val="926397"/>
      </a:accent6>
      <a:hlink>
        <a:srgbClr val="0000FF"/>
      </a:hlink>
      <a:folHlink>
        <a:srgbClr val="FF00FF"/>
      </a:folHlink>
    </a:clrScheme>
    <a:fontScheme name="Griglia a diamante 16x9">
      <a:majorFont>
        <a:latin typeface="Helvetica"/>
        <a:ea typeface="Helvetica"/>
        <a:cs typeface="Helvetica"/>
      </a:majorFont>
      <a:minorFont>
        <a:latin typeface="Arial"/>
        <a:ea typeface="Arial"/>
        <a:cs typeface="Arial"/>
      </a:minorFont>
    </a:fontScheme>
    <a:fmtScheme name="Griglia a diamante 16x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D2E2D"/>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D2E2D"/>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Griglia a diamante 16x9">
  <a:themeElements>
    <a:clrScheme name="Griglia a diamante 16x9">
      <a:dk1>
        <a:srgbClr val="2D2E2D"/>
      </a:dk1>
      <a:lt1>
        <a:srgbClr val="2E012E"/>
      </a:lt1>
      <a:dk2>
        <a:srgbClr val="A7A7A7"/>
      </a:dk2>
      <a:lt2>
        <a:srgbClr val="535353"/>
      </a:lt2>
      <a:accent1>
        <a:srgbClr val="D15A3E"/>
      </a:accent1>
      <a:accent2>
        <a:srgbClr val="B2B2B2"/>
      </a:accent2>
      <a:accent3>
        <a:srgbClr val="4F91A1"/>
      </a:accent3>
      <a:accent4>
        <a:srgbClr val="F0BA34"/>
      </a:accent4>
      <a:accent5>
        <a:srgbClr val="AEB733"/>
      </a:accent5>
      <a:accent6>
        <a:srgbClr val="926397"/>
      </a:accent6>
      <a:hlink>
        <a:srgbClr val="0000FF"/>
      </a:hlink>
      <a:folHlink>
        <a:srgbClr val="FF00FF"/>
      </a:folHlink>
    </a:clrScheme>
    <a:fontScheme name="Griglia a diamante 16x9">
      <a:majorFont>
        <a:latin typeface="Helvetica"/>
        <a:ea typeface="Helvetica"/>
        <a:cs typeface="Helvetica"/>
      </a:majorFont>
      <a:minorFont>
        <a:latin typeface="Arial"/>
        <a:ea typeface="Arial"/>
        <a:cs typeface="Arial"/>
      </a:minorFont>
    </a:fontScheme>
    <a:fmtScheme name="Griglia a diamante 16x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D2E2D"/>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D2E2D"/>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807</TotalTime>
  <Words>2080</Words>
  <Application>Microsoft Office PowerPoint</Application>
  <PresentationFormat>Personalizzato</PresentationFormat>
  <Paragraphs>146</Paragraphs>
  <Slides>15</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15</vt:i4>
      </vt:variant>
    </vt:vector>
  </HeadingPairs>
  <TitlesOfParts>
    <vt:vector size="24" baseType="lpstr">
      <vt:lpstr>Arial</vt:lpstr>
      <vt:lpstr>Arial Unicode MS</vt:lpstr>
      <vt:lpstr>Brandon Grotesque Medium</vt:lpstr>
      <vt:lpstr>HelveticaNeue-Condensed</vt:lpstr>
      <vt:lpstr>Times New Roman</vt:lpstr>
      <vt:lpstr>TimesNewRomanPSMT</vt:lpstr>
      <vt:lpstr>Wingdings</vt:lpstr>
      <vt:lpstr>Wingdings-Regular</vt:lpstr>
      <vt:lpstr>Griglia a diamante 16x9</vt:lpstr>
      <vt:lpstr>Presentazione standard di PowerPoint</vt:lpstr>
      <vt:lpstr>MODELLI</vt:lpstr>
      <vt:lpstr>Presentazione standard di PowerPoint</vt:lpstr>
      <vt:lpstr>STRUMENTI</vt:lpstr>
      <vt:lpstr>REGIME FISCALE DELLE COOPERATIVE  DI PRODUZIONE E LAVORO</vt:lpstr>
      <vt:lpstr>Presentazione standard di PowerPoint</vt:lpstr>
      <vt:lpstr>Presentazione standard di PowerPoint</vt:lpstr>
      <vt:lpstr>Utili destinati a riserva indivisibile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Grazie per l’attenzione.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dc:creator>
  <cp:lastModifiedBy>Anna Baldassari</cp:lastModifiedBy>
  <cp:revision>93</cp:revision>
  <cp:lastPrinted>2019-10-25T09:48:24Z</cp:lastPrinted>
  <dcterms:modified xsi:type="dcterms:W3CDTF">2021-04-22T12:13:05Z</dcterms:modified>
</cp:coreProperties>
</file>